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67" r:id="rId3"/>
    <p:sldId id="259" r:id="rId4"/>
    <p:sldId id="257" r:id="rId5"/>
    <p:sldId id="258" r:id="rId6"/>
    <p:sldId id="260" r:id="rId7"/>
    <p:sldId id="261" r:id="rId8"/>
    <p:sldId id="264" r:id="rId9"/>
    <p:sldId id="262" r:id="rId10"/>
    <p:sldId id="263"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7A1F"/>
    <a:srgbClr val="6902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022FC-BBB0-7391-0E53-18814E2D9CA8}" v="135" dt="2023-07-11T14:29:52.787"/>
    <p1510:client id="{0EF383E7-D9AB-FCC1-4D13-F306105C5D35}" v="112" dt="2023-07-24T00:51:30.314"/>
    <p1510:client id="{91527013-87C4-504D-AB6E-EE21191558F6}" v="34" dt="2023-07-23T23:04:18.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i Yadav" userId="S::yaday01@pfw.edu::cfe9f6f7-a749-4b5f-98bd-255a6f97ab3b" providerId="AD" clId="Web-{0EF383E7-D9AB-FCC1-4D13-F306105C5D35}"/>
    <pc:docChg chg="addSld delSld modSld sldOrd">
      <pc:chgData name="Yashi Yadav" userId="S::yaday01@pfw.edu::cfe9f6f7-a749-4b5f-98bd-255a6f97ab3b" providerId="AD" clId="Web-{0EF383E7-D9AB-FCC1-4D13-F306105C5D35}" dt="2023-07-24T00:51:30.314" v="145" actId="20577"/>
      <pc:docMkLst>
        <pc:docMk/>
      </pc:docMkLst>
      <pc:sldChg chg="addSp delSp modSp">
        <pc:chgData name="Yashi Yadav" userId="S::yaday01@pfw.edu::cfe9f6f7-a749-4b5f-98bd-255a6f97ab3b" providerId="AD" clId="Web-{0EF383E7-D9AB-FCC1-4D13-F306105C5D35}" dt="2023-07-24T00:51:30.314" v="145" actId="20577"/>
        <pc:sldMkLst>
          <pc:docMk/>
          <pc:sldMk cId="109857222" sldId="256"/>
        </pc:sldMkLst>
        <pc:spChg chg="del mod">
          <ac:chgData name="Yashi Yadav" userId="S::yaday01@pfw.edu::cfe9f6f7-a749-4b5f-98bd-255a6f97ab3b" providerId="AD" clId="Web-{0EF383E7-D9AB-FCC1-4D13-F306105C5D35}" dt="2023-07-24T00:47:47.103" v="120"/>
          <ac:spMkLst>
            <pc:docMk/>
            <pc:sldMk cId="109857222" sldId="256"/>
            <ac:spMk id="2" creationId="{00000000-0000-0000-0000-000000000000}"/>
          </ac:spMkLst>
        </pc:spChg>
        <pc:spChg chg="add del mod">
          <ac:chgData name="Yashi Yadav" userId="S::yaday01@pfw.edu::cfe9f6f7-a749-4b5f-98bd-255a6f97ab3b" providerId="AD" clId="Web-{0EF383E7-D9AB-FCC1-4D13-F306105C5D35}" dt="2023-07-24T00:46:29.944" v="110"/>
          <ac:spMkLst>
            <pc:docMk/>
            <pc:sldMk cId="109857222" sldId="256"/>
            <ac:spMk id="6" creationId="{45E101D9-901C-D94D-8CA6-3A4A9FBFF879}"/>
          </ac:spMkLst>
        </pc:spChg>
        <pc:spChg chg="add del mod">
          <ac:chgData name="Yashi Yadav" userId="S::yaday01@pfw.edu::cfe9f6f7-a749-4b5f-98bd-255a6f97ab3b" providerId="AD" clId="Web-{0EF383E7-D9AB-FCC1-4D13-F306105C5D35}" dt="2023-07-24T00:48:10.072" v="124"/>
          <ac:spMkLst>
            <pc:docMk/>
            <pc:sldMk cId="109857222" sldId="256"/>
            <ac:spMk id="10" creationId="{9678EA81-1469-E0F2-20EF-2427A1586547}"/>
          </ac:spMkLst>
        </pc:spChg>
        <pc:spChg chg="add mod">
          <ac:chgData name="Yashi Yadav" userId="S::yaday01@pfw.edu::cfe9f6f7-a749-4b5f-98bd-255a6f97ab3b" providerId="AD" clId="Web-{0EF383E7-D9AB-FCC1-4D13-F306105C5D35}" dt="2023-07-24T00:51:30.314" v="145" actId="20577"/>
          <ac:spMkLst>
            <pc:docMk/>
            <pc:sldMk cId="109857222" sldId="256"/>
            <ac:spMk id="12" creationId="{AFC956ED-96EA-6A4C-53E3-C6ED85412005}"/>
          </ac:spMkLst>
        </pc:spChg>
        <pc:picChg chg="add del mod">
          <ac:chgData name="Yashi Yadav" userId="S::yaday01@pfw.edu::cfe9f6f7-a749-4b5f-98bd-255a6f97ab3b" providerId="AD" clId="Web-{0EF383E7-D9AB-FCC1-4D13-F306105C5D35}" dt="2023-07-24T00:49:37.575" v="131"/>
          <ac:picMkLst>
            <pc:docMk/>
            <pc:sldMk cId="109857222" sldId="256"/>
            <ac:picMk id="3" creationId="{A8E85872-D5D4-A6BA-AC44-8900E9398A5A}"/>
          </ac:picMkLst>
        </pc:picChg>
        <pc:picChg chg="del mod">
          <ac:chgData name="Yashi Yadav" userId="S::yaday01@pfw.edu::cfe9f6f7-a749-4b5f-98bd-255a6f97ab3b" providerId="AD" clId="Web-{0EF383E7-D9AB-FCC1-4D13-F306105C5D35}" dt="2023-07-24T00:46:07.693" v="104"/>
          <ac:picMkLst>
            <pc:docMk/>
            <pc:sldMk cId="109857222" sldId="256"/>
            <ac:picMk id="4" creationId="{5915B87D-84B9-D458-8D45-3953270DF74A}"/>
          </ac:picMkLst>
        </pc:picChg>
        <pc:picChg chg="add mod ord">
          <ac:chgData name="Yashi Yadav" userId="S::yaday01@pfw.edu::cfe9f6f7-a749-4b5f-98bd-255a6f97ab3b" providerId="AD" clId="Web-{0EF383E7-D9AB-FCC1-4D13-F306105C5D35}" dt="2023-07-24T00:47:58.822" v="122" actId="1076"/>
          <ac:picMkLst>
            <pc:docMk/>
            <pc:sldMk cId="109857222" sldId="256"/>
            <ac:picMk id="5" creationId="{F53B54D8-58C4-7433-6189-D9D70DDAE771}"/>
          </ac:picMkLst>
        </pc:picChg>
        <pc:picChg chg="add mod">
          <ac:chgData name="Yashi Yadav" userId="S::yaday01@pfw.edu::cfe9f6f7-a749-4b5f-98bd-255a6f97ab3b" providerId="AD" clId="Web-{0EF383E7-D9AB-FCC1-4D13-F306105C5D35}" dt="2023-07-24T00:49:49.451" v="134" actId="1076"/>
          <ac:picMkLst>
            <pc:docMk/>
            <pc:sldMk cId="109857222" sldId="256"/>
            <ac:picMk id="14" creationId="{89B12502-EB9B-CEA2-8EDB-A1D83BC11FA1}"/>
          </ac:picMkLst>
        </pc:picChg>
      </pc:sldChg>
      <pc:sldChg chg="addSp delSp modSp modNotes">
        <pc:chgData name="Yashi Yadav" userId="S::yaday01@pfw.edu::cfe9f6f7-a749-4b5f-98bd-255a6f97ab3b" providerId="AD" clId="Web-{0EF383E7-D9AB-FCC1-4D13-F306105C5D35}" dt="2023-07-23T23:06:38.986" v="7"/>
        <pc:sldMkLst>
          <pc:docMk/>
          <pc:sldMk cId="3260128091" sldId="261"/>
        </pc:sldMkLst>
        <pc:spChg chg="mod">
          <ac:chgData name="Yashi Yadav" userId="S::yaday01@pfw.edu::cfe9f6f7-a749-4b5f-98bd-255a6f97ab3b" providerId="AD" clId="Web-{0EF383E7-D9AB-FCC1-4D13-F306105C5D35}" dt="2023-07-23T23:06:38.986" v="7"/>
          <ac:spMkLst>
            <pc:docMk/>
            <pc:sldMk cId="3260128091" sldId="261"/>
            <ac:spMk id="3" creationId="{C56E8A07-43A5-3BF9-64DC-EE50CE9468B1}"/>
          </ac:spMkLst>
        </pc:spChg>
        <pc:spChg chg="del">
          <ac:chgData name="Yashi Yadav" userId="S::yaday01@pfw.edu::cfe9f6f7-a749-4b5f-98bd-255a6f97ab3b" providerId="AD" clId="Web-{0EF383E7-D9AB-FCC1-4D13-F306105C5D35}" dt="2023-07-23T23:06:38.986" v="7"/>
          <ac:spMkLst>
            <pc:docMk/>
            <pc:sldMk cId="3260128091" sldId="261"/>
            <ac:spMk id="32" creationId="{F79DDEA7-D1C6-4972-A626-37A313A3FEFE}"/>
          </ac:spMkLst>
        </pc:spChg>
        <pc:spChg chg="del">
          <ac:chgData name="Yashi Yadav" userId="S::yaday01@pfw.edu::cfe9f6f7-a749-4b5f-98bd-255a6f97ab3b" providerId="AD" clId="Web-{0EF383E7-D9AB-FCC1-4D13-F306105C5D35}" dt="2023-07-23T23:06:38.986" v="7"/>
          <ac:spMkLst>
            <pc:docMk/>
            <pc:sldMk cId="3260128091" sldId="261"/>
            <ac:spMk id="34" creationId="{1E40C101-C8B8-47D0-A5BF-9371F2CD369E}"/>
          </ac:spMkLst>
        </pc:spChg>
        <pc:spChg chg="del">
          <ac:chgData name="Yashi Yadav" userId="S::yaday01@pfw.edu::cfe9f6f7-a749-4b5f-98bd-255a6f97ab3b" providerId="AD" clId="Web-{0EF383E7-D9AB-FCC1-4D13-F306105C5D35}" dt="2023-07-23T23:06:38.986" v="7"/>
          <ac:spMkLst>
            <pc:docMk/>
            <pc:sldMk cId="3260128091" sldId="261"/>
            <ac:spMk id="36" creationId="{1EEA10F5-2C9D-468C-9013-E578BDF977A8}"/>
          </ac:spMkLst>
        </pc:spChg>
        <pc:spChg chg="del">
          <ac:chgData name="Yashi Yadav" userId="S::yaday01@pfw.edu::cfe9f6f7-a749-4b5f-98bd-255a6f97ab3b" providerId="AD" clId="Web-{0EF383E7-D9AB-FCC1-4D13-F306105C5D35}" dt="2023-07-23T23:06:38.986" v="7"/>
          <ac:spMkLst>
            <pc:docMk/>
            <pc:sldMk cId="3260128091" sldId="261"/>
            <ac:spMk id="38" creationId="{8BF03294-DBAF-4FA8-99A1-932791773A44}"/>
          </ac:spMkLst>
        </pc:spChg>
        <pc:spChg chg="add">
          <ac:chgData name="Yashi Yadav" userId="S::yaday01@pfw.edu::cfe9f6f7-a749-4b5f-98bd-255a6f97ab3b" providerId="AD" clId="Web-{0EF383E7-D9AB-FCC1-4D13-F306105C5D35}" dt="2023-07-23T23:06:38.986" v="7"/>
          <ac:spMkLst>
            <pc:docMk/>
            <pc:sldMk cId="3260128091" sldId="261"/>
            <ac:spMk id="49" creationId="{F79DDEA7-D1C6-4972-A626-37A313A3FEFE}"/>
          </ac:spMkLst>
        </pc:spChg>
        <pc:spChg chg="add">
          <ac:chgData name="Yashi Yadav" userId="S::yaday01@pfw.edu::cfe9f6f7-a749-4b5f-98bd-255a6f97ab3b" providerId="AD" clId="Web-{0EF383E7-D9AB-FCC1-4D13-F306105C5D35}" dt="2023-07-23T23:06:38.986" v="7"/>
          <ac:spMkLst>
            <pc:docMk/>
            <pc:sldMk cId="3260128091" sldId="261"/>
            <ac:spMk id="51" creationId="{1E40C101-C8B8-47D0-A5BF-9371F2CD369E}"/>
          </ac:spMkLst>
        </pc:spChg>
        <pc:spChg chg="add">
          <ac:chgData name="Yashi Yadav" userId="S::yaday01@pfw.edu::cfe9f6f7-a749-4b5f-98bd-255a6f97ab3b" providerId="AD" clId="Web-{0EF383E7-D9AB-FCC1-4D13-F306105C5D35}" dt="2023-07-23T23:06:38.986" v="7"/>
          <ac:spMkLst>
            <pc:docMk/>
            <pc:sldMk cId="3260128091" sldId="261"/>
            <ac:spMk id="53" creationId="{1EEA10F5-2C9D-468C-9013-E578BDF977A8}"/>
          </ac:spMkLst>
        </pc:spChg>
        <pc:spChg chg="add">
          <ac:chgData name="Yashi Yadav" userId="S::yaday01@pfw.edu::cfe9f6f7-a749-4b5f-98bd-255a6f97ab3b" providerId="AD" clId="Web-{0EF383E7-D9AB-FCC1-4D13-F306105C5D35}" dt="2023-07-23T23:06:38.986" v="7"/>
          <ac:spMkLst>
            <pc:docMk/>
            <pc:sldMk cId="3260128091" sldId="261"/>
            <ac:spMk id="55" creationId="{8BF03294-DBAF-4FA8-99A1-932791773A44}"/>
          </ac:spMkLst>
        </pc:spChg>
        <pc:cxnChg chg="del">
          <ac:chgData name="Yashi Yadav" userId="S::yaday01@pfw.edu::cfe9f6f7-a749-4b5f-98bd-255a6f97ab3b" providerId="AD" clId="Web-{0EF383E7-D9AB-FCC1-4D13-F306105C5D35}" dt="2023-07-23T23:06:38.986" v="7"/>
          <ac:cxnSpMkLst>
            <pc:docMk/>
            <pc:sldMk cId="3260128091" sldId="261"/>
            <ac:cxnSpMk id="40" creationId="{1D49F461-A47D-4032-8525-4AA2F7F32AA3}"/>
          </ac:cxnSpMkLst>
        </pc:cxnChg>
        <pc:cxnChg chg="del">
          <ac:chgData name="Yashi Yadav" userId="S::yaday01@pfw.edu::cfe9f6f7-a749-4b5f-98bd-255a6f97ab3b" providerId="AD" clId="Web-{0EF383E7-D9AB-FCC1-4D13-F306105C5D35}" dt="2023-07-23T23:06:38.986" v="7"/>
          <ac:cxnSpMkLst>
            <pc:docMk/>
            <pc:sldMk cId="3260128091" sldId="261"/>
            <ac:cxnSpMk id="42" creationId="{6AD08A6B-9662-47B8-8560-7A73FF893D92}"/>
          </ac:cxnSpMkLst>
        </pc:cxnChg>
        <pc:cxnChg chg="del">
          <ac:chgData name="Yashi Yadav" userId="S::yaday01@pfw.edu::cfe9f6f7-a749-4b5f-98bd-255a6f97ab3b" providerId="AD" clId="Web-{0EF383E7-D9AB-FCC1-4D13-F306105C5D35}" dt="2023-07-23T23:06:38.986" v="7"/>
          <ac:cxnSpMkLst>
            <pc:docMk/>
            <pc:sldMk cId="3260128091" sldId="261"/>
            <ac:cxnSpMk id="44" creationId="{88A7F126-0EB8-456D-87D6-1A6AC838990B}"/>
          </ac:cxnSpMkLst>
        </pc:cxnChg>
        <pc:cxnChg chg="add">
          <ac:chgData name="Yashi Yadav" userId="S::yaday01@pfw.edu::cfe9f6f7-a749-4b5f-98bd-255a6f97ab3b" providerId="AD" clId="Web-{0EF383E7-D9AB-FCC1-4D13-F306105C5D35}" dt="2023-07-23T23:06:38.986" v="7"/>
          <ac:cxnSpMkLst>
            <pc:docMk/>
            <pc:sldMk cId="3260128091" sldId="261"/>
            <ac:cxnSpMk id="57" creationId="{1D49F461-A47D-4032-8525-4AA2F7F32AA3}"/>
          </ac:cxnSpMkLst>
        </pc:cxnChg>
        <pc:cxnChg chg="add">
          <ac:chgData name="Yashi Yadav" userId="S::yaday01@pfw.edu::cfe9f6f7-a749-4b5f-98bd-255a6f97ab3b" providerId="AD" clId="Web-{0EF383E7-D9AB-FCC1-4D13-F306105C5D35}" dt="2023-07-23T23:06:38.986" v="7"/>
          <ac:cxnSpMkLst>
            <pc:docMk/>
            <pc:sldMk cId="3260128091" sldId="261"/>
            <ac:cxnSpMk id="59" creationId="{6AD08A6B-9662-47B8-8560-7A73FF893D92}"/>
          </ac:cxnSpMkLst>
        </pc:cxnChg>
        <pc:cxnChg chg="add">
          <ac:chgData name="Yashi Yadav" userId="S::yaday01@pfw.edu::cfe9f6f7-a749-4b5f-98bd-255a6f97ab3b" providerId="AD" clId="Web-{0EF383E7-D9AB-FCC1-4D13-F306105C5D35}" dt="2023-07-23T23:06:38.986" v="7"/>
          <ac:cxnSpMkLst>
            <pc:docMk/>
            <pc:sldMk cId="3260128091" sldId="261"/>
            <ac:cxnSpMk id="61" creationId="{88A7F126-0EB8-456D-87D6-1A6AC838990B}"/>
          </ac:cxnSpMkLst>
        </pc:cxnChg>
      </pc:sldChg>
      <pc:sldChg chg="addSp delSp modSp modNotes">
        <pc:chgData name="Yashi Yadav" userId="S::yaday01@pfw.edu::cfe9f6f7-a749-4b5f-98bd-255a6f97ab3b" providerId="AD" clId="Web-{0EF383E7-D9AB-FCC1-4D13-F306105C5D35}" dt="2023-07-23T23:12:36.199" v="54" actId="14100"/>
        <pc:sldMkLst>
          <pc:docMk/>
          <pc:sldMk cId="3663990582" sldId="262"/>
        </pc:sldMkLst>
        <pc:spChg chg="mod">
          <ac:chgData name="Yashi Yadav" userId="S::yaday01@pfw.edu::cfe9f6f7-a749-4b5f-98bd-255a6f97ab3b" providerId="AD" clId="Web-{0EF383E7-D9AB-FCC1-4D13-F306105C5D35}" dt="2023-07-23T23:12:29.027" v="53"/>
          <ac:spMkLst>
            <pc:docMk/>
            <pc:sldMk cId="3663990582" sldId="262"/>
            <ac:spMk id="2" creationId="{5B841900-2AD6-021A-E22E-478D1393E1BD}"/>
          </ac:spMkLst>
        </pc:spChg>
        <pc:spChg chg="mod">
          <ac:chgData name="Yashi Yadav" userId="S::yaday01@pfw.edu::cfe9f6f7-a749-4b5f-98bd-255a6f97ab3b" providerId="AD" clId="Web-{0EF383E7-D9AB-FCC1-4D13-F306105C5D35}" dt="2023-07-23T23:12:29.027" v="53"/>
          <ac:spMkLst>
            <pc:docMk/>
            <pc:sldMk cId="3663990582" sldId="262"/>
            <ac:spMk id="3" creationId="{47968B40-1892-2151-6081-7741F3D0EDAB}"/>
          </ac:spMkLst>
        </pc:spChg>
        <pc:spChg chg="del">
          <ac:chgData name="Yashi Yadav" userId="S::yaday01@pfw.edu::cfe9f6f7-a749-4b5f-98bd-255a6f97ab3b" providerId="AD" clId="Web-{0EF383E7-D9AB-FCC1-4D13-F306105C5D35}" dt="2023-07-23T23:12:29.027" v="53"/>
          <ac:spMkLst>
            <pc:docMk/>
            <pc:sldMk cId="3663990582" sldId="262"/>
            <ac:spMk id="29" creationId="{4C9E268C-BA1C-4DC0-8D67-52F339C062B8}"/>
          </ac:spMkLst>
        </pc:spChg>
        <pc:spChg chg="del">
          <ac:chgData name="Yashi Yadav" userId="S::yaday01@pfw.edu::cfe9f6f7-a749-4b5f-98bd-255a6f97ab3b" providerId="AD" clId="Web-{0EF383E7-D9AB-FCC1-4D13-F306105C5D35}" dt="2023-07-23T23:12:29.027" v="53"/>
          <ac:spMkLst>
            <pc:docMk/>
            <pc:sldMk cId="3663990582" sldId="262"/>
            <ac:spMk id="31" creationId="{E9F7744E-8F31-475B-AAF0-93992CFB982A}"/>
          </ac:spMkLst>
        </pc:spChg>
        <pc:spChg chg="del">
          <ac:chgData name="Yashi Yadav" userId="S::yaday01@pfw.edu::cfe9f6f7-a749-4b5f-98bd-255a6f97ab3b" providerId="AD" clId="Web-{0EF383E7-D9AB-FCC1-4D13-F306105C5D35}" dt="2023-07-23T23:12:29.027" v="53"/>
          <ac:spMkLst>
            <pc:docMk/>
            <pc:sldMk cId="3663990582" sldId="262"/>
            <ac:spMk id="33" creationId="{D20DAA5B-4A0F-4CBA-895C-20ED2D8E1E52}"/>
          </ac:spMkLst>
        </pc:spChg>
        <pc:spChg chg="del">
          <ac:chgData name="Yashi Yadav" userId="S::yaday01@pfw.edu::cfe9f6f7-a749-4b5f-98bd-255a6f97ab3b" providerId="AD" clId="Web-{0EF383E7-D9AB-FCC1-4D13-F306105C5D35}" dt="2023-07-23T23:12:29.027" v="53"/>
          <ac:spMkLst>
            <pc:docMk/>
            <pc:sldMk cId="3663990582" sldId="262"/>
            <ac:spMk id="35" creationId="{880B5662-F964-42CE-81AB-7F6721217393}"/>
          </ac:spMkLst>
        </pc:spChg>
        <pc:spChg chg="add">
          <ac:chgData name="Yashi Yadav" userId="S::yaday01@pfw.edu::cfe9f6f7-a749-4b5f-98bd-255a6f97ab3b" providerId="AD" clId="Web-{0EF383E7-D9AB-FCC1-4D13-F306105C5D35}" dt="2023-07-23T23:12:29.027" v="53"/>
          <ac:spMkLst>
            <pc:docMk/>
            <pc:sldMk cId="3663990582" sldId="262"/>
            <ac:spMk id="44" creationId="{3D8C6E97-2370-458F-80AC-623DBB86D04D}"/>
          </ac:spMkLst>
        </pc:spChg>
        <pc:spChg chg="add">
          <ac:chgData name="Yashi Yadav" userId="S::yaday01@pfw.edu::cfe9f6f7-a749-4b5f-98bd-255a6f97ab3b" providerId="AD" clId="Web-{0EF383E7-D9AB-FCC1-4D13-F306105C5D35}" dt="2023-07-23T23:12:29.027" v="53"/>
          <ac:spMkLst>
            <pc:docMk/>
            <pc:sldMk cId="3663990582" sldId="262"/>
            <ac:spMk id="46" creationId="{C87C45C5-B871-42B6-8637-402C7AB4088B}"/>
          </ac:spMkLst>
        </pc:spChg>
        <pc:spChg chg="add">
          <ac:chgData name="Yashi Yadav" userId="S::yaday01@pfw.edu::cfe9f6f7-a749-4b5f-98bd-255a6f97ab3b" providerId="AD" clId="Web-{0EF383E7-D9AB-FCC1-4D13-F306105C5D35}" dt="2023-07-23T23:12:29.027" v="53"/>
          <ac:spMkLst>
            <pc:docMk/>
            <pc:sldMk cId="3663990582" sldId="262"/>
            <ac:spMk id="48" creationId="{DF861A97-9BE4-4BE9-A480-EC73C8AFEF38}"/>
          </ac:spMkLst>
        </pc:spChg>
        <pc:spChg chg="add">
          <ac:chgData name="Yashi Yadav" userId="S::yaday01@pfw.edu::cfe9f6f7-a749-4b5f-98bd-255a6f97ab3b" providerId="AD" clId="Web-{0EF383E7-D9AB-FCC1-4D13-F306105C5D35}" dt="2023-07-23T23:12:29.027" v="53"/>
          <ac:spMkLst>
            <pc:docMk/>
            <pc:sldMk cId="3663990582" sldId="262"/>
            <ac:spMk id="50" creationId="{D743E99A-AB2E-4B32-A5C4-8FEF2F595407}"/>
          </ac:spMkLst>
        </pc:spChg>
        <pc:picChg chg="mod">
          <ac:chgData name="Yashi Yadav" userId="S::yaday01@pfw.edu::cfe9f6f7-a749-4b5f-98bd-255a6f97ab3b" providerId="AD" clId="Web-{0EF383E7-D9AB-FCC1-4D13-F306105C5D35}" dt="2023-07-23T23:12:29.027" v="53"/>
          <ac:picMkLst>
            <pc:docMk/>
            <pc:sldMk cId="3663990582" sldId="262"/>
            <ac:picMk id="4" creationId="{0226D2E7-EC32-283D-8A9E-077867D832F3}"/>
          </ac:picMkLst>
        </pc:picChg>
        <pc:picChg chg="mod ord">
          <ac:chgData name="Yashi Yadav" userId="S::yaday01@pfw.edu::cfe9f6f7-a749-4b5f-98bd-255a6f97ab3b" providerId="AD" clId="Web-{0EF383E7-D9AB-FCC1-4D13-F306105C5D35}" dt="2023-07-23T23:12:36.199" v="54" actId="14100"/>
          <ac:picMkLst>
            <pc:docMk/>
            <pc:sldMk cId="3663990582" sldId="262"/>
            <ac:picMk id="8" creationId="{AA4C1771-8092-21DE-9298-AD3FFBE9AB37}"/>
          </ac:picMkLst>
        </pc:picChg>
        <pc:cxnChg chg="del">
          <ac:chgData name="Yashi Yadav" userId="S::yaday01@pfw.edu::cfe9f6f7-a749-4b5f-98bd-255a6f97ab3b" providerId="AD" clId="Web-{0EF383E7-D9AB-FCC1-4D13-F306105C5D35}" dt="2023-07-23T23:12:29.027" v="53"/>
          <ac:cxnSpMkLst>
            <pc:docMk/>
            <pc:sldMk cId="3663990582" sldId="262"/>
            <ac:cxnSpMk id="37" creationId="{1F0EAA21-5EC0-44C4-AC81-8C6E3C837604}"/>
          </ac:cxnSpMkLst>
        </pc:cxnChg>
        <pc:cxnChg chg="del">
          <ac:chgData name="Yashi Yadav" userId="S::yaday01@pfw.edu::cfe9f6f7-a749-4b5f-98bd-255a6f97ab3b" providerId="AD" clId="Web-{0EF383E7-D9AB-FCC1-4D13-F306105C5D35}" dt="2023-07-23T23:12:29.027" v="53"/>
          <ac:cxnSpMkLst>
            <pc:docMk/>
            <pc:sldMk cId="3663990582" sldId="262"/>
            <ac:cxnSpMk id="39" creationId="{384AE249-78F8-44A2-B5AA-988286D3D084}"/>
          </ac:cxnSpMkLst>
        </pc:cxnChg>
        <pc:cxnChg chg="add">
          <ac:chgData name="Yashi Yadav" userId="S::yaday01@pfw.edu::cfe9f6f7-a749-4b5f-98bd-255a6f97ab3b" providerId="AD" clId="Web-{0EF383E7-D9AB-FCC1-4D13-F306105C5D35}" dt="2023-07-23T23:12:29.027" v="53"/>
          <ac:cxnSpMkLst>
            <pc:docMk/>
            <pc:sldMk cId="3663990582" sldId="262"/>
            <ac:cxnSpMk id="52" creationId="{9C78B082-3CF1-494C-A5E6-0163112BA671}"/>
          </ac:cxnSpMkLst>
        </pc:cxnChg>
        <pc:cxnChg chg="add">
          <ac:chgData name="Yashi Yadav" userId="S::yaday01@pfw.edu::cfe9f6f7-a749-4b5f-98bd-255a6f97ab3b" providerId="AD" clId="Web-{0EF383E7-D9AB-FCC1-4D13-F306105C5D35}" dt="2023-07-23T23:12:29.027" v="53"/>
          <ac:cxnSpMkLst>
            <pc:docMk/>
            <pc:sldMk cId="3663990582" sldId="262"/>
            <ac:cxnSpMk id="54" creationId="{26389AEC-8954-43A1-95C7-16733D40A2ED}"/>
          </ac:cxnSpMkLst>
        </pc:cxnChg>
      </pc:sldChg>
      <pc:sldChg chg="addSp delSp modSp modNotes">
        <pc:chgData name="Yashi Yadav" userId="S::yaday01@pfw.edu::cfe9f6f7-a749-4b5f-98bd-255a6f97ab3b" providerId="AD" clId="Web-{0EF383E7-D9AB-FCC1-4D13-F306105C5D35}" dt="2023-07-23T23:16:00.143" v="72" actId="20577"/>
        <pc:sldMkLst>
          <pc:docMk/>
          <pc:sldMk cId="1620895101" sldId="263"/>
        </pc:sldMkLst>
        <pc:spChg chg="mod">
          <ac:chgData name="Yashi Yadav" userId="S::yaday01@pfw.edu::cfe9f6f7-a749-4b5f-98bd-255a6f97ab3b" providerId="AD" clId="Web-{0EF383E7-D9AB-FCC1-4D13-F306105C5D35}" dt="2023-07-23T23:15:30.705" v="70"/>
          <ac:spMkLst>
            <pc:docMk/>
            <pc:sldMk cId="1620895101" sldId="263"/>
            <ac:spMk id="2" creationId="{B0E91D39-1240-49FD-8356-0093A0844C2A}"/>
          </ac:spMkLst>
        </pc:spChg>
        <pc:spChg chg="mod">
          <ac:chgData name="Yashi Yadav" userId="S::yaday01@pfw.edu::cfe9f6f7-a749-4b5f-98bd-255a6f97ab3b" providerId="AD" clId="Web-{0EF383E7-D9AB-FCC1-4D13-F306105C5D35}" dt="2023-07-23T23:16:00.143" v="72" actId="20577"/>
          <ac:spMkLst>
            <pc:docMk/>
            <pc:sldMk cId="1620895101" sldId="263"/>
            <ac:spMk id="3" creationId="{8E266D84-B462-4E8F-64CE-FF42FD8890F6}"/>
          </ac:spMkLst>
        </pc:spChg>
        <pc:spChg chg="del">
          <ac:chgData name="Yashi Yadav" userId="S::yaday01@pfw.edu::cfe9f6f7-a749-4b5f-98bd-255a6f97ab3b" providerId="AD" clId="Web-{0EF383E7-D9AB-FCC1-4D13-F306105C5D35}" dt="2023-07-23T23:15:30.705" v="70"/>
          <ac:spMkLst>
            <pc:docMk/>
            <pc:sldMk cId="1620895101" sldId="263"/>
            <ac:spMk id="13" creationId="{4C9E268C-BA1C-4DC0-8D67-52F339C062B8}"/>
          </ac:spMkLst>
        </pc:spChg>
        <pc:spChg chg="del">
          <ac:chgData name="Yashi Yadav" userId="S::yaday01@pfw.edu::cfe9f6f7-a749-4b5f-98bd-255a6f97ab3b" providerId="AD" clId="Web-{0EF383E7-D9AB-FCC1-4D13-F306105C5D35}" dt="2023-07-23T23:15:30.705" v="70"/>
          <ac:spMkLst>
            <pc:docMk/>
            <pc:sldMk cId="1620895101" sldId="263"/>
            <ac:spMk id="15" creationId="{E9F7744E-8F31-475B-AAF0-93992CFB982A}"/>
          </ac:spMkLst>
        </pc:spChg>
        <pc:spChg chg="del">
          <ac:chgData name="Yashi Yadav" userId="S::yaday01@pfw.edu::cfe9f6f7-a749-4b5f-98bd-255a6f97ab3b" providerId="AD" clId="Web-{0EF383E7-D9AB-FCC1-4D13-F306105C5D35}" dt="2023-07-23T23:15:30.705" v="70"/>
          <ac:spMkLst>
            <pc:docMk/>
            <pc:sldMk cId="1620895101" sldId="263"/>
            <ac:spMk id="17" creationId="{D20DAA5B-4A0F-4CBA-895C-20ED2D8E1E52}"/>
          </ac:spMkLst>
        </pc:spChg>
        <pc:spChg chg="del">
          <ac:chgData name="Yashi Yadav" userId="S::yaday01@pfw.edu::cfe9f6f7-a749-4b5f-98bd-255a6f97ab3b" providerId="AD" clId="Web-{0EF383E7-D9AB-FCC1-4D13-F306105C5D35}" dt="2023-07-23T23:15:30.705" v="70"/>
          <ac:spMkLst>
            <pc:docMk/>
            <pc:sldMk cId="1620895101" sldId="263"/>
            <ac:spMk id="19" creationId="{880B5662-F964-42CE-81AB-7F6721217393}"/>
          </ac:spMkLst>
        </pc:spChg>
        <pc:spChg chg="add">
          <ac:chgData name="Yashi Yadav" userId="S::yaday01@pfw.edu::cfe9f6f7-a749-4b5f-98bd-255a6f97ab3b" providerId="AD" clId="Web-{0EF383E7-D9AB-FCC1-4D13-F306105C5D35}" dt="2023-07-23T23:15:30.705" v="70"/>
          <ac:spMkLst>
            <pc:docMk/>
            <pc:sldMk cId="1620895101" sldId="263"/>
            <ac:spMk id="28" creationId="{F63FFEEA-B698-43B7-8929-2BEADA4B910D}"/>
          </ac:spMkLst>
        </pc:spChg>
        <pc:spChg chg="add">
          <ac:chgData name="Yashi Yadav" userId="S::yaday01@pfw.edu::cfe9f6f7-a749-4b5f-98bd-255a6f97ab3b" providerId="AD" clId="Web-{0EF383E7-D9AB-FCC1-4D13-F306105C5D35}" dt="2023-07-23T23:15:30.705" v="70"/>
          <ac:spMkLst>
            <pc:docMk/>
            <pc:sldMk cId="1620895101" sldId="263"/>
            <ac:spMk id="30" creationId="{997AD1F0-FC4D-4B5D-A737-599919BD28EC}"/>
          </ac:spMkLst>
        </pc:spChg>
        <pc:spChg chg="add">
          <ac:chgData name="Yashi Yadav" userId="S::yaday01@pfw.edu::cfe9f6f7-a749-4b5f-98bd-255a6f97ab3b" providerId="AD" clId="Web-{0EF383E7-D9AB-FCC1-4D13-F306105C5D35}" dt="2023-07-23T23:15:30.705" v="70"/>
          <ac:spMkLst>
            <pc:docMk/>
            <pc:sldMk cId="1620895101" sldId="263"/>
            <ac:spMk id="32" creationId="{7FB86904-4098-4AC1-8D72-FAAA0BD68C5B}"/>
          </ac:spMkLst>
        </pc:spChg>
        <pc:spChg chg="add">
          <ac:chgData name="Yashi Yadav" userId="S::yaday01@pfw.edu::cfe9f6f7-a749-4b5f-98bd-255a6f97ab3b" providerId="AD" clId="Web-{0EF383E7-D9AB-FCC1-4D13-F306105C5D35}" dt="2023-07-23T23:15:30.705" v="70"/>
          <ac:spMkLst>
            <pc:docMk/>
            <pc:sldMk cId="1620895101" sldId="263"/>
            <ac:spMk id="34" creationId="{AB27031D-A3C4-45C8-AEC4-60460B6E97DF}"/>
          </ac:spMkLst>
        </pc:spChg>
        <pc:picChg chg="mod">
          <ac:chgData name="Yashi Yadav" userId="S::yaday01@pfw.edu::cfe9f6f7-a749-4b5f-98bd-255a6f97ab3b" providerId="AD" clId="Web-{0EF383E7-D9AB-FCC1-4D13-F306105C5D35}" dt="2023-07-23T23:15:30.705" v="70"/>
          <ac:picMkLst>
            <pc:docMk/>
            <pc:sldMk cId="1620895101" sldId="263"/>
            <ac:picMk id="4" creationId="{E4E4AF22-A4DD-CCF4-9EEC-1B49503B141A}"/>
          </ac:picMkLst>
        </pc:picChg>
        <pc:picChg chg="mod ord">
          <ac:chgData name="Yashi Yadav" userId="S::yaday01@pfw.edu::cfe9f6f7-a749-4b5f-98bd-255a6f97ab3b" providerId="AD" clId="Web-{0EF383E7-D9AB-FCC1-4D13-F306105C5D35}" dt="2023-07-23T23:15:30.705" v="70"/>
          <ac:picMkLst>
            <pc:docMk/>
            <pc:sldMk cId="1620895101" sldId="263"/>
            <ac:picMk id="7" creationId="{00BD3F2D-A8C1-18E3-42B4-B69B6574AF2B}"/>
          </ac:picMkLst>
        </pc:picChg>
        <pc:cxnChg chg="del">
          <ac:chgData name="Yashi Yadav" userId="S::yaday01@pfw.edu::cfe9f6f7-a749-4b5f-98bd-255a6f97ab3b" providerId="AD" clId="Web-{0EF383E7-D9AB-FCC1-4D13-F306105C5D35}" dt="2023-07-23T23:15:30.705" v="70"/>
          <ac:cxnSpMkLst>
            <pc:docMk/>
            <pc:sldMk cId="1620895101" sldId="263"/>
            <ac:cxnSpMk id="21" creationId="{1F0EAA21-5EC0-44C4-AC81-8C6E3C837604}"/>
          </ac:cxnSpMkLst>
        </pc:cxnChg>
        <pc:cxnChg chg="del">
          <ac:chgData name="Yashi Yadav" userId="S::yaday01@pfw.edu::cfe9f6f7-a749-4b5f-98bd-255a6f97ab3b" providerId="AD" clId="Web-{0EF383E7-D9AB-FCC1-4D13-F306105C5D35}" dt="2023-07-23T23:15:30.705" v="70"/>
          <ac:cxnSpMkLst>
            <pc:docMk/>
            <pc:sldMk cId="1620895101" sldId="263"/>
            <ac:cxnSpMk id="23" creationId="{384AE249-78F8-44A2-B5AA-988286D3D084}"/>
          </ac:cxnSpMkLst>
        </pc:cxnChg>
        <pc:cxnChg chg="add">
          <ac:chgData name="Yashi Yadav" userId="S::yaday01@pfw.edu::cfe9f6f7-a749-4b5f-98bd-255a6f97ab3b" providerId="AD" clId="Web-{0EF383E7-D9AB-FCC1-4D13-F306105C5D35}" dt="2023-07-23T23:15:30.705" v="70"/>
          <ac:cxnSpMkLst>
            <pc:docMk/>
            <pc:sldMk cId="1620895101" sldId="263"/>
            <ac:cxnSpMk id="36" creationId="{6A70D6BE-4E2D-45B7-A342-55AADD6C74FD}"/>
          </ac:cxnSpMkLst>
        </pc:cxnChg>
        <pc:cxnChg chg="add">
          <ac:chgData name="Yashi Yadav" userId="S::yaday01@pfw.edu::cfe9f6f7-a749-4b5f-98bd-255a6f97ab3b" providerId="AD" clId="Web-{0EF383E7-D9AB-FCC1-4D13-F306105C5D35}" dt="2023-07-23T23:15:30.705" v="70"/>
          <ac:cxnSpMkLst>
            <pc:docMk/>
            <pc:sldMk cId="1620895101" sldId="263"/>
            <ac:cxnSpMk id="38" creationId="{46B4BCB2-5C79-4E13-AD8E-B92E2FD0DB73}"/>
          </ac:cxnSpMkLst>
        </pc:cxnChg>
      </pc:sldChg>
      <pc:sldChg chg="addSp delSp modSp modNotes">
        <pc:chgData name="Yashi Yadav" userId="S::yaday01@pfw.edu::cfe9f6f7-a749-4b5f-98bd-255a6f97ab3b" providerId="AD" clId="Web-{0EF383E7-D9AB-FCC1-4D13-F306105C5D35}" dt="2023-07-23T23:10:34.164" v="44"/>
        <pc:sldMkLst>
          <pc:docMk/>
          <pc:sldMk cId="4196041327" sldId="264"/>
        </pc:sldMkLst>
        <pc:spChg chg="mod">
          <ac:chgData name="Yashi Yadav" userId="S::yaday01@pfw.edu::cfe9f6f7-a749-4b5f-98bd-255a6f97ab3b" providerId="AD" clId="Web-{0EF383E7-D9AB-FCC1-4D13-F306105C5D35}" dt="2023-07-23T23:09:31.725" v="12"/>
          <ac:spMkLst>
            <pc:docMk/>
            <pc:sldMk cId="4196041327" sldId="264"/>
            <ac:spMk id="3" creationId="{C99090C4-605E-BDD7-AA63-A7D3C92294DA}"/>
          </ac:spMkLst>
        </pc:spChg>
        <pc:spChg chg="del">
          <ac:chgData name="Yashi Yadav" userId="S::yaday01@pfw.edu::cfe9f6f7-a749-4b5f-98bd-255a6f97ab3b" providerId="AD" clId="Web-{0EF383E7-D9AB-FCC1-4D13-F306105C5D35}" dt="2023-07-23T23:09:31.725" v="12"/>
          <ac:spMkLst>
            <pc:docMk/>
            <pc:sldMk cId="4196041327" sldId="264"/>
            <ac:spMk id="38" creationId="{F79DDEA7-D1C6-4972-A626-37A313A3FEFE}"/>
          </ac:spMkLst>
        </pc:spChg>
        <pc:spChg chg="del">
          <ac:chgData name="Yashi Yadav" userId="S::yaday01@pfw.edu::cfe9f6f7-a749-4b5f-98bd-255a6f97ab3b" providerId="AD" clId="Web-{0EF383E7-D9AB-FCC1-4D13-F306105C5D35}" dt="2023-07-23T23:09:31.725" v="12"/>
          <ac:spMkLst>
            <pc:docMk/>
            <pc:sldMk cId="4196041327" sldId="264"/>
            <ac:spMk id="39" creationId="{1E40C101-C8B8-47D0-A5BF-9371F2CD369E}"/>
          </ac:spMkLst>
        </pc:spChg>
        <pc:spChg chg="del">
          <ac:chgData name="Yashi Yadav" userId="S::yaday01@pfw.edu::cfe9f6f7-a749-4b5f-98bd-255a6f97ab3b" providerId="AD" clId="Web-{0EF383E7-D9AB-FCC1-4D13-F306105C5D35}" dt="2023-07-23T23:09:31.725" v="12"/>
          <ac:spMkLst>
            <pc:docMk/>
            <pc:sldMk cId="4196041327" sldId="264"/>
            <ac:spMk id="40" creationId="{1EEA10F5-2C9D-468C-9013-E578BDF977A8}"/>
          </ac:spMkLst>
        </pc:spChg>
        <pc:spChg chg="del">
          <ac:chgData name="Yashi Yadav" userId="S::yaday01@pfw.edu::cfe9f6f7-a749-4b5f-98bd-255a6f97ab3b" providerId="AD" clId="Web-{0EF383E7-D9AB-FCC1-4D13-F306105C5D35}" dt="2023-07-23T23:09:31.725" v="12"/>
          <ac:spMkLst>
            <pc:docMk/>
            <pc:sldMk cId="4196041327" sldId="264"/>
            <ac:spMk id="41" creationId="{8BF03294-DBAF-4FA8-99A1-932791773A44}"/>
          </ac:spMkLst>
        </pc:spChg>
        <pc:spChg chg="add">
          <ac:chgData name="Yashi Yadav" userId="S::yaday01@pfw.edu::cfe9f6f7-a749-4b5f-98bd-255a6f97ab3b" providerId="AD" clId="Web-{0EF383E7-D9AB-FCC1-4D13-F306105C5D35}" dt="2023-07-23T23:09:31.725" v="12"/>
          <ac:spMkLst>
            <pc:docMk/>
            <pc:sldMk cId="4196041327" sldId="264"/>
            <ac:spMk id="48" creationId="{F79DDEA7-D1C6-4972-A626-37A313A3FEFE}"/>
          </ac:spMkLst>
        </pc:spChg>
        <pc:spChg chg="add">
          <ac:chgData name="Yashi Yadav" userId="S::yaday01@pfw.edu::cfe9f6f7-a749-4b5f-98bd-255a6f97ab3b" providerId="AD" clId="Web-{0EF383E7-D9AB-FCC1-4D13-F306105C5D35}" dt="2023-07-23T23:09:31.725" v="12"/>
          <ac:spMkLst>
            <pc:docMk/>
            <pc:sldMk cId="4196041327" sldId="264"/>
            <ac:spMk id="50" creationId="{1E40C101-C8B8-47D0-A5BF-9371F2CD369E}"/>
          </ac:spMkLst>
        </pc:spChg>
        <pc:spChg chg="add">
          <ac:chgData name="Yashi Yadav" userId="S::yaday01@pfw.edu::cfe9f6f7-a749-4b5f-98bd-255a6f97ab3b" providerId="AD" clId="Web-{0EF383E7-D9AB-FCC1-4D13-F306105C5D35}" dt="2023-07-23T23:09:31.725" v="12"/>
          <ac:spMkLst>
            <pc:docMk/>
            <pc:sldMk cId="4196041327" sldId="264"/>
            <ac:spMk id="52" creationId="{1EEA10F5-2C9D-468C-9013-E578BDF977A8}"/>
          </ac:spMkLst>
        </pc:spChg>
        <pc:spChg chg="add">
          <ac:chgData name="Yashi Yadav" userId="S::yaday01@pfw.edu::cfe9f6f7-a749-4b5f-98bd-255a6f97ab3b" providerId="AD" clId="Web-{0EF383E7-D9AB-FCC1-4D13-F306105C5D35}" dt="2023-07-23T23:09:31.725" v="12"/>
          <ac:spMkLst>
            <pc:docMk/>
            <pc:sldMk cId="4196041327" sldId="264"/>
            <ac:spMk id="54" creationId="{8BF03294-DBAF-4FA8-99A1-932791773A44}"/>
          </ac:spMkLst>
        </pc:spChg>
        <pc:cxnChg chg="del">
          <ac:chgData name="Yashi Yadav" userId="S::yaday01@pfw.edu::cfe9f6f7-a749-4b5f-98bd-255a6f97ab3b" providerId="AD" clId="Web-{0EF383E7-D9AB-FCC1-4D13-F306105C5D35}" dt="2023-07-23T23:09:31.725" v="12"/>
          <ac:cxnSpMkLst>
            <pc:docMk/>
            <pc:sldMk cId="4196041327" sldId="264"/>
            <ac:cxnSpMk id="37" creationId="{88A7F126-0EB8-456D-87D6-1A6AC838990B}"/>
          </ac:cxnSpMkLst>
        </pc:cxnChg>
        <pc:cxnChg chg="del">
          <ac:chgData name="Yashi Yadav" userId="S::yaday01@pfw.edu::cfe9f6f7-a749-4b5f-98bd-255a6f97ab3b" providerId="AD" clId="Web-{0EF383E7-D9AB-FCC1-4D13-F306105C5D35}" dt="2023-07-23T23:09:31.725" v="12"/>
          <ac:cxnSpMkLst>
            <pc:docMk/>
            <pc:sldMk cId="4196041327" sldId="264"/>
            <ac:cxnSpMk id="42" creationId="{1D49F461-A47D-4032-8525-4AA2F7F32AA3}"/>
          </ac:cxnSpMkLst>
        </pc:cxnChg>
        <pc:cxnChg chg="del">
          <ac:chgData name="Yashi Yadav" userId="S::yaday01@pfw.edu::cfe9f6f7-a749-4b5f-98bd-255a6f97ab3b" providerId="AD" clId="Web-{0EF383E7-D9AB-FCC1-4D13-F306105C5D35}" dt="2023-07-23T23:09:31.725" v="12"/>
          <ac:cxnSpMkLst>
            <pc:docMk/>
            <pc:sldMk cId="4196041327" sldId="264"/>
            <ac:cxnSpMk id="43" creationId="{6AD08A6B-9662-47B8-8560-7A73FF893D92}"/>
          </ac:cxnSpMkLst>
        </pc:cxnChg>
        <pc:cxnChg chg="add">
          <ac:chgData name="Yashi Yadav" userId="S::yaday01@pfw.edu::cfe9f6f7-a749-4b5f-98bd-255a6f97ab3b" providerId="AD" clId="Web-{0EF383E7-D9AB-FCC1-4D13-F306105C5D35}" dt="2023-07-23T23:09:31.725" v="12"/>
          <ac:cxnSpMkLst>
            <pc:docMk/>
            <pc:sldMk cId="4196041327" sldId="264"/>
            <ac:cxnSpMk id="56" creationId="{1D49F461-A47D-4032-8525-4AA2F7F32AA3}"/>
          </ac:cxnSpMkLst>
        </pc:cxnChg>
        <pc:cxnChg chg="add">
          <ac:chgData name="Yashi Yadav" userId="S::yaday01@pfw.edu::cfe9f6f7-a749-4b5f-98bd-255a6f97ab3b" providerId="AD" clId="Web-{0EF383E7-D9AB-FCC1-4D13-F306105C5D35}" dt="2023-07-23T23:09:31.725" v="12"/>
          <ac:cxnSpMkLst>
            <pc:docMk/>
            <pc:sldMk cId="4196041327" sldId="264"/>
            <ac:cxnSpMk id="58" creationId="{6AD08A6B-9662-47B8-8560-7A73FF893D92}"/>
          </ac:cxnSpMkLst>
        </pc:cxnChg>
        <pc:cxnChg chg="add">
          <ac:chgData name="Yashi Yadav" userId="S::yaday01@pfw.edu::cfe9f6f7-a749-4b5f-98bd-255a6f97ab3b" providerId="AD" clId="Web-{0EF383E7-D9AB-FCC1-4D13-F306105C5D35}" dt="2023-07-23T23:09:31.725" v="12"/>
          <ac:cxnSpMkLst>
            <pc:docMk/>
            <pc:sldMk cId="4196041327" sldId="264"/>
            <ac:cxnSpMk id="60" creationId="{88A7F126-0EB8-456D-87D6-1A6AC838990B}"/>
          </ac:cxnSpMkLst>
        </pc:cxnChg>
      </pc:sldChg>
      <pc:sldChg chg="new del ord">
        <pc:chgData name="Yashi Yadav" userId="S::yaday01@pfw.edu::cfe9f6f7-a749-4b5f-98bd-255a6f97ab3b" providerId="AD" clId="Web-{0EF383E7-D9AB-FCC1-4D13-F306105C5D35}" dt="2023-07-24T00:42:39.138" v="76"/>
        <pc:sldMkLst>
          <pc:docMk/>
          <pc:sldMk cId="1846095523" sldId="266"/>
        </pc:sldMkLst>
      </pc:sldChg>
      <pc:sldChg chg="add replId">
        <pc:chgData name="Yashi Yadav" userId="S::yaday01@pfw.edu::cfe9f6f7-a749-4b5f-98bd-255a6f97ab3b" providerId="AD" clId="Web-{0EF383E7-D9AB-FCC1-4D13-F306105C5D35}" dt="2023-07-24T00:42:34.231" v="75"/>
        <pc:sldMkLst>
          <pc:docMk/>
          <pc:sldMk cId="3767201251" sldId="267"/>
        </pc:sldMkLst>
      </pc:sldChg>
    </pc:docChg>
  </pc:docChgLst>
  <pc:docChgLst>
    <pc:chgData name="Yashi Yadav" userId="S::yaday01@pfw.edu::cfe9f6f7-a749-4b5f-98bd-255a6f97ab3b" providerId="AD" clId="Web-{91527013-87C4-504D-AB6E-EE21191558F6}"/>
    <pc:docChg chg="modSld">
      <pc:chgData name="Yashi Yadav" userId="S::yaday01@pfw.edu::cfe9f6f7-a749-4b5f-98bd-255a6f97ab3b" providerId="AD" clId="Web-{91527013-87C4-504D-AB6E-EE21191558F6}" dt="2023-07-23T23:04:59.408" v="60"/>
      <pc:docMkLst>
        <pc:docMk/>
      </pc:docMkLst>
      <pc:sldChg chg="addSp delSp modSp modNotes">
        <pc:chgData name="Yashi Yadav" userId="S::yaday01@pfw.edu::cfe9f6f7-a749-4b5f-98bd-255a6f97ab3b" providerId="AD" clId="Web-{91527013-87C4-504D-AB6E-EE21191558F6}" dt="2023-07-23T23:01:06.527" v="28"/>
        <pc:sldMkLst>
          <pc:docMk/>
          <pc:sldMk cId="1475887183" sldId="257"/>
        </pc:sldMkLst>
        <pc:spChg chg="mod">
          <ac:chgData name="Yashi Yadav" userId="S::yaday01@pfw.edu::cfe9f6f7-a749-4b5f-98bd-255a6f97ab3b" providerId="AD" clId="Web-{91527013-87C4-504D-AB6E-EE21191558F6}" dt="2023-07-23T23:01:06.527" v="28"/>
          <ac:spMkLst>
            <pc:docMk/>
            <pc:sldMk cId="1475887183" sldId="257"/>
            <ac:spMk id="2" creationId="{B2F0762A-8BA6-1CC0-C5E4-DA211571C490}"/>
          </ac:spMkLst>
        </pc:spChg>
        <pc:spChg chg="mod">
          <ac:chgData name="Yashi Yadav" userId="S::yaday01@pfw.edu::cfe9f6f7-a749-4b5f-98bd-255a6f97ab3b" providerId="AD" clId="Web-{91527013-87C4-504D-AB6E-EE21191558F6}" dt="2023-07-23T23:01:06.527" v="28"/>
          <ac:spMkLst>
            <pc:docMk/>
            <pc:sldMk cId="1475887183" sldId="257"/>
            <ac:spMk id="3" creationId="{715A4C3A-C3A1-B966-6E9A-A4C79B00722F}"/>
          </ac:spMkLst>
        </pc:spChg>
        <pc:spChg chg="add del">
          <ac:chgData name="Yashi Yadav" userId="S::yaday01@pfw.edu::cfe9f6f7-a749-4b5f-98bd-255a6f97ab3b" providerId="AD" clId="Web-{91527013-87C4-504D-AB6E-EE21191558F6}" dt="2023-07-23T23:00:49.308" v="25"/>
          <ac:spMkLst>
            <pc:docMk/>
            <pc:sldMk cId="1475887183" sldId="257"/>
            <ac:spMk id="12" creationId="{19CE9782-0FD1-493B-9C50-C51AB7C5E01A}"/>
          </ac:spMkLst>
        </pc:spChg>
        <pc:spChg chg="add del">
          <ac:chgData name="Yashi Yadav" userId="S::yaday01@pfw.edu::cfe9f6f7-a749-4b5f-98bd-255a6f97ab3b" providerId="AD" clId="Web-{91527013-87C4-504D-AB6E-EE21191558F6}" dt="2023-07-23T23:00:49.308" v="25"/>
          <ac:spMkLst>
            <pc:docMk/>
            <pc:sldMk cId="1475887183" sldId="257"/>
            <ac:spMk id="14" creationId="{F6619023-691E-4F1C-A10A-0EA3D044EE38}"/>
          </ac:spMkLst>
        </pc:spChg>
        <pc:spChg chg="add del">
          <ac:chgData name="Yashi Yadav" userId="S::yaday01@pfw.edu::cfe9f6f7-a749-4b5f-98bd-255a6f97ab3b" providerId="AD" clId="Web-{91527013-87C4-504D-AB6E-EE21191558F6}" dt="2023-07-23T23:00:49.308" v="25"/>
          <ac:spMkLst>
            <pc:docMk/>
            <pc:sldMk cId="1475887183" sldId="257"/>
            <ac:spMk id="16" creationId="{36F31C88-3DEF-4EA8-AE3A-49441413FC54}"/>
          </ac:spMkLst>
        </pc:spChg>
        <pc:spChg chg="add del">
          <ac:chgData name="Yashi Yadav" userId="S::yaday01@pfw.edu::cfe9f6f7-a749-4b5f-98bd-255a6f97ab3b" providerId="AD" clId="Web-{91527013-87C4-504D-AB6E-EE21191558F6}" dt="2023-07-23T23:00:49.308" v="25"/>
          <ac:spMkLst>
            <pc:docMk/>
            <pc:sldMk cId="1475887183" sldId="257"/>
            <ac:spMk id="18" creationId="{147EAFFD-2BD1-4600-B034-EEF700787DEC}"/>
          </ac:spMkLst>
        </pc:spChg>
        <pc:spChg chg="add del">
          <ac:chgData name="Yashi Yadav" userId="S::yaday01@pfw.edu::cfe9f6f7-a749-4b5f-98bd-255a6f97ab3b" providerId="AD" clId="Web-{91527013-87C4-504D-AB6E-EE21191558F6}" dt="2023-07-23T23:00:25.964" v="18"/>
          <ac:spMkLst>
            <pc:docMk/>
            <pc:sldMk cId="1475887183" sldId="257"/>
            <ac:spMk id="27" creationId="{C9D62F4B-698C-4A3E-B150-8D32AEC262B8}"/>
          </ac:spMkLst>
        </pc:spChg>
        <pc:spChg chg="add del">
          <ac:chgData name="Yashi Yadav" userId="S::yaday01@pfw.edu::cfe9f6f7-a749-4b5f-98bd-255a6f97ab3b" providerId="AD" clId="Web-{91527013-87C4-504D-AB6E-EE21191558F6}" dt="2023-07-23T23:00:25.964" v="18"/>
          <ac:spMkLst>
            <pc:docMk/>
            <pc:sldMk cId="1475887183" sldId="257"/>
            <ac:spMk id="29" creationId="{3033D699-F972-442A-9111-79DD65A428FB}"/>
          </ac:spMkLst>
        </pc:spChg>
        <pc:spChg chg="add del">
          <ac:chgData name="Yashi Yadav" userId="S::yaday01@pfw.edu::cfe9f6f7-a749-4b5f-98bd-255a6f97ab3b" providerId="AD" clId="Web-{91527013-87C4-504D-AB6E-EE21191558F6}" dt="2023-07-23T23:00:25.964" v="18"/>
          <ac:spMkLst>
            <pc:docMk/>
            <pc:sldMk cId="1475887183" sldId="257"/>
            <ac:spMk id="31" creationId="{48CB0E37-DA39-43FD-AA53-B5F23D898DB9}"/>
          </ac:spMkLst>
        </pc:spChg>
        <pc:spChg chg="add del">
          <ac:chgData name="Yashi Yadav" userId="S::yaday01@pfw.edu::cfe9f6f7-a749-4b5f-98bd-255a6f97ab3b" providerId="AD" clId="Web-{91527013-87C4-504D-AB6E-EE21191558F6}" dt="2023-07-23T23:00:25.964" v="18"/>
          <ac:spMkLst>
            <pc:docMk/>
            <pc:sldMk cId="1475887183" sldId="257"/>
            <ac:spMk id="33" creationId="{46C4A765-D564-4CAD-8AAD-184C71DAE2D3}"/>
          </ac:spMkLst>
        </pc:spChg>
        <pc:spChg chg="add del">
          <ac:chgData name="Yashi Yadav" userId="S::yaday01@pfw.edu::cfe9f6f7-a749-4b5f-98bd-255a6f97ab3b" providerId="AD" clId="Web-{91527013-87C4-504D-AB6E-EE21191558F6}" dt="2023-07-23T23:00:32.667" v="20"/>
          <ac:spMkLst>
            <pc:docMk/>
            <pc:sldMk cId="1475887183" sldId="257"/>
            <ac:spMk id="39" creationId="{19CE9782-0FD1-493B-9C50-C51AB7C5E01A}"/>
          </ac:spMkLst>
        </pc:spChg>
        <pc:spChg chg="add del">
          <ac:chgData name="Yashi Yadav" userId="S::yaday01@pfw.edu::cfe9f6f7-a749-4b5f-98bd-255a6f97ab3b" providerId="AD" clId="Web-{91527013-87C4-504D-AB6E-EE21191558F6}" dt="2023-07-23T23:00:32.667" v="20"/>
          <ac:spMkLst>
            <pc:docMk/>
            <pc:sldMk cId="1475887183" sldId="257"/>
            <ac:spMk id="40" creationId="{F6619023-691E-4F1C-A10A-0EA3D044EE38}"/>
          </ac:spMkLst>
        </pc:spChg>
        <pc:spChg chg="add del">
          <ac:chgData name="Yashi Yadav" userId="S::yaday01@pfw.edu::cfe9f6f7-a749-4b5f-98bd-255a6f97ab3b" providerId="AD" clId="Web-{91527013-87C4-504D-AB6E-EE21191558F6}" dt="2023-07-23T23:00:32.667" v="20"/>
          <ac:spMkLst>
            <pc:docMk/>
            <pc:sldMk cId="1475887183" sldId="257"/>
            <ac:spMk id="41" creationId="{36F31C88-3DEF-4EA8-AE3A-49441413FC54}"/>
          </ac:spMkLst>
        </pc:spChg>
        <pc:spChg chg="add del">
          <ac:chgData name="Yashi Yadav" userId="S::yaday01@pfw.edu::cfe9f6f7-a749-4b5f-98bd-255a6f97ab3b" providerId="AD" clId="Web-{91527013-87C4-504D-AB6E-EE21191558F6}" dt="2023-07-23T23:00:32.667" v="20"/>
          <ac:spMkLst>
            <pc:docMk/>
            <pc:sldMk cId="1475887183" sldId="257"/>
            <ac:spMk id="42" creationId="{147EAFFD-2BD1-4600-B034-EEF700787DEC}"/>
          </ac:spMkLst>
        </pc:spChg>
        <pc:spChg chg="add del">
          <ac:chgData name="Yashi Yadav" userId="S::yaday01@pfw.edu::cfe9f6f7-a749-4b5f-98bd-255a6f97ab3b" providerId="AD" clId="Web-{91527013-87C4-504D-AB6E-EE21191558F6}" dt="2023-07-23T23:00:38.574" v="22"/>
          <ac:spMkLst>
            <pc:docMk/>
            <pc:sldMk cId="1475887183" sldId="257"/>
            <ac:spMk id="46" creationId="{5EF4A068-C95D-486B-AB65-28A5F70AF53A}"/>
          </ac:spMkLst>
        </pc:spChg>
        <pc:spChg chg="add del">
          <ac:chgData name="Yashi Yadav" userId="S::yaday01@pfw.edu::cfe9f6f7-a749-4b5f-98bd-255a6f97ab3b" providerId="AD" clId="Web-{91527013-87C4-504D-AB6E-EE21191558F6}" dt="2023-07-23T23:00:38.574" v="22"/>
          <ac:spMkLst>
            <pc:docMk/>
            <pc:sldMk cId="1475887183" sldId="257"/>
            <ac:spMk id="47" creationId="{B30473F7-A24A-427B-B9CE-C1A94B6F26D6}"/>
          </ac:spMkLst>
        </pc:spChg>
        <pc:spChg chg="add del">
          <ac:chgData name="Yashi Yadav" userId="S::yaday01@pfw.edu::cfe9f6f7-a749-4b5f-98bd-255a6f97ab3b" providerId="AD" clId="Web-{91527013-87C4-504D-AB6E-EE21191558F6}" dt="2023-07-23T23:00:38.574" v="22"/>
          <ac:spMkLst>
            <pc:docMk/>
            <pc:sldMk cId="1475887183" sldId="257"/>
            <ac:spMk id="48" creationId="{99B60357-232D-4489-8786-BF4E4F74BA76}"/>
          </ac:spMkLst>
        </pc:spChg>
        <pc:spChg chg="add del">
          <ac:chgData name="Yashi Yadav" userId="S::yaday01@pfw.edu::cfe9f6f7-a749-4b5f-98bd-255a6f97ab3b" providerId="AD" clId="Web-{91527013-87C4-504D-AB6E-EE21191558F6}" dt="2023-07-23T23:00:38.574" v="22"/>
          <ac:spMkLst>
            <pc:docMk/>
            <pc:sldMk cId="1475887183" sldId="257"/>
            <ac:spMk id="49" creationId="{2068A50E-2E17-40A4-8E3C-25CC6DF99F20}"/>
          </ac:spMkLst>
        </pc:spChg>
        <pc:spChg chg="add del">
          <ac:chgData name="Yashi Yadav" userId="S::yaday01@pfw.edu::cfe9f6f7-a749-4b5f-98bd-255a6f97ab3b" providerId="AD" clId="Web-{91527013-87C4-504D-AB6E-EE21191558F6}" dt="2023-07-23T23:00:49.293" v="24"/>
          <ac:spMkLst>
            <pc:docMk/>
            <pc:sldMk cId="1475887183" sldId="257"/>
            <ac:spMk id="53" creationId="{482F11BC-0096-4F9C-BAA6-E7D36C1E54A4}"/>
          </ac:spMkLst>
        </pc:spChg>
        <pc:spChg chg="add del">
          <ac:chgData name="Yashi Yadav" userId="S::yaday01@pfw.edu::cfe9f6f7-a749-4b5f-98bd-255a6f97ab3b" providerId="AD" clId="Web-{91527013-87C4-504D-AB6E-EE21191558F6}" dt="2023-07-23T23:00:49.293" v="24"/>
          <ac:spMkLst>
            <pc:docMk/>
            <pc:sldMk cId="1475887183" sldId="257"/>
            <ac:spMk id="54" creationId="{2FA1E615-6866-4975-BEB0-8A6DCCEFB64D}"/>
          </ac:spMkLst>
        </pc:spChg>
        <pc:spChg chg="add del">
          <ac:chgData name="Yashi Yadav" userId="S::yaday01@pfw.edu::cfe9f6f7-a749-4b5f-98bd-255a6f97ab3b" providerId="AD" clId="Web-{91527013-87C4-504D-AB6E-EE21191558F6}" dt="2023-07-23T23:00:49.293" v="24"/>
          <ac:spMkLst>
            <pc:docMk/>
            <pc:sldMk cId="1475887183" sldId="257"/>
            <ac:spMk id="55" creationId="{9F49980E-1F13-46BA-BFC3-59DA3D8610B7}"/>
          </ac:spMkLst>
        </pc:spChg>
        <pc:spChg chg="add del">
          <ac:chgData name="Yashi Yadav" userId="S::yaday01@pfw.edu::cfe9f6f7-a749-4b5f-98bd-255a6f97ab3b" providerId="AD" clId="Web-{91527013-87C4-504D-AB6E-EE21191558F6}" dt="2023-07-23T23:00:49.293" v="24"/>
          <ac:spMkLst>
            <pc:docMk/>
            <pc:sldMk cId="1475887183" sldId="257"/>
            <ac:spMk id="56" creationId="{0E2E7D1F-2146-4351-B555-F7AD66F9171D}"/>
          </ac:spMkLst>
        </pc:spChg>
        <pc:spChg chg="add del">
          <ac:chgData name="Yashi Yadav" userId="S::yaday01@pfw.edu::cfe9f6f7-a749-4b5f-98bd-255a6f97ab3b" providerId="AD" clId="Web-{91527013-87C4-504D-AB6E-EE21191558F6}" dt="2023-07-23T23:01:06.527" v="28"/>
          <ac:spMkLst>
            <pc:docMk/>
            <pc:sldMk cId="1475887183" sldId="257"/>
            <ac:spMk id="60" creationId="{C9D62F4B-698C-4A3E-B150-8D32AEC262B8}"/>
          </ac:spMkLst>
        </pc:spChg>
        <pc:spChg chg="add del">
          <ac:chgData name="Yashi Yadav" userId="S::yaday01@pfw.edu::cfe9f6f7-a749-4b5f-98bd-255a6f97ab3b" providerId="AD" clId="Web-{91527013-87C4-504D-AB6E-EE21191558F6}" dt="2023-07-23T23:01:06.527" v="28"/>
          <ac:spMkLst>
            <pc:docMk/>
            <pc:sldMk cId="1475887183" sldId="257"/>
            <ac:spMk id="61" creationId="{3033D699-F972-442A-9111-79DD65A428FB}"/>
          </ac:spMkLst>
        </pc:spChg>
        <pc:spChg chg="add del">
          <ac:chgData name="Yashi Yadav" userId="S::yaday01@pfw.edu::cfe9f6f7-a749-4b5f-98bd-255a6f97ab3b" providerId="AD" clId="Web-{91527013-87C4-504D-AB6E-EE21191558F6}" dt="2023-07-23T23:01:06.527" v="28"/>
          <ac:spMkLst>
            <pc:docMk/>
            <pc:sldMk cId="1475887183" sldId="257"/>
            <ac:spMk id="62" creationId="{48CB0E37-DA39-43FD-AA53-B5F23D898DB9}"/>
          </ac:spMkLst>
        </pc:spChg>
        <pc:spChg chg="add del">
          <ac:chgData name="Yashi Yadav" userId="S::yaday01@pfw.edu::cfe9f6f7-a749-4b5f-98bd-255a6f97ab3b" providerId="AD" clId="Web-{91527013-87C4-504D-AB6E-EE21191558F6}" dt="2023-07-23T23:01:06.527" v="28"/>
          <ac:spMkLst>
            <pc:docMk/>
            <pc:sldMk cId="1475887183" sldId="257"/>
            <ac:spMk id="63" creationId="{46C4A765-D564-4CAD-8AAD-184C71DAE2D3}"/>
          </ac:spMkLst>
        </pc:spChg>
        <pc:spChg chg="add del">
          <ac:chgData name="Yashi Yadav" userId="S::yaday01@pfw.edu::cfe9f6f7-a749-4b5f-98bd-255a6f97ab3b" providerId="AD" clId="Web-{91527013-87C4-504D-AB6E-EE21191558F6}" dt="2023-07-23T23:01:06.527" v="28"/>
          <ac:spMkLst>
            <pc:docMk/>
            <pc:sldMk cId="1475887183" sldId="257"/>
            <ac:spMk id="70" creationId="{19CE9782-0FD1-493B-9C50-C51AB7C5E01A}"/>
          </ac:spMkLst>
        </pc:spChg>
        <pc:spChg chg="add del">
          <ac:chgData name="Yashi Yadav" userId="S::yaday01@pfw.edu::cfe9f6f7-a749-4b5f-98bd-255a6f97ab3b" providerId="AD" clId="Web-{91527013-87C4-504D-AB6E-EE21191558F6}" dt="2023-07-23T23:01:06.527" v="28"/>
          <ac:spMkLst>
            <pc:docMk/>
            <pc:sldMk cId="1475887183" sldId="257"/>
            <ac:spMk id="72" creationId="{F6619023-691E-4F1C-A10A-0EA3D044EE38}"/>
          </ac:spMkLst>
        </pc:spChg>
        <pc:spChg chg="add del">
          <ac:chgData name="Yashi Yadav" userId="S::yaday01@pfw.edu::cfe9f6f7-a749-4b5f-98bd-255a6f97ab3b" providerId="AD" clId="Web-{91527013-87C4-504D-AB6E-EE21191558F6}" dt="2023-07-23T23:01:06.527" v="28"/>
          <ac:spMkLst>
            <pc:docMk/>
            <pc:sldMk cId="1475887183" sldId="257"/>
            <ac:spMk id="74" creationId="{36F31C88-3DEF-4EA8-AE3A-49441413FC54}"/>
          </ac:spMkLst>
        </pc:spChg>
        <pc:spChg chg="add del">
          <ac:chgData name="Yashi Yadav" userId="S::yaday01@pfw.edu::cfe9f6f7-a749-4b5f-98bd-255a6f97ab3b" providerId="AD" clId="Web-{91527013-87C4-504D-AB6E-EE21191558F6}" dt="2023-07-23T23:01:06.527" v="28"/>
          <ac:spMkLst>
            <pc:docMk/>
            <pc:sldMk cId="1475887183" sldId="257"/>
            <ac:spMk id="76" creationId="{147EAFFD-2BD1-4600-B034-EEF700787DEC}"/>
          </ac:spMkLst>
        </pc:spChg>
        <pc:picChg chg="mod ord">
          <ac:chgData name="Yashi Yadav" userId="S::yaday01@pfw.edu::cfe9f6f7-a749-4b5f-98bd-255a6f97ab3b" providerId="AD" clId="Web-{91527013-87C4-504D-AB6E-EE21191558F6}" dt="2023-07-23T23:01:06.527" v="28"/>
          <ac:picMkLst>
            <pc:docMk/>
            <pc:sldMk cId="1475887183" sldId="257"/>
            <ac:picMk id="7" creationId="{A032F03A-B216-0669-A497-98ECDD74372E}"/>
          </ac:picMkLst>
        </pc:picChg>
        <pc:cxnChg chg="add del">
          <ac:chgData name="Yashi Yadav" userId="S::yaday01@pfw.edu::cfe9f6f7-a749-4b5f-98bd-255a6f97ab3b" providerId="AD" clId="Web-{91527013-87C4-504D-AB6E-EE21191558F6}" dt="2023-07-23T23:00:49.308" v="25"/>
          <ac:cxnSpMkLst>
            <pc:docMk/>
            <pc:sldMk cId="1475887183" sldId="257"/>
            <ac:cxnSpMk id="20" creationId="{8D4B5F26-8713-4267-9186-183BB809C0E3}"/>
          </ac:cxnSpMkLst>
        </pc:cxnChg>
        <pc:cxnChg chg="add del">
          <ac:chgData name="Yashi Yadav" userId="S::yaday01@pfw.edu::cfe9f6f7-a749-4b5f-98bd-255a6f97ab3b" providerId="AD" clId="Web-{91527013-87C4-504D-AB6E-EE21191558F6}" dt="2023-07-23T23:00:49.308" v="25"/>
          <ac:cxnSpMkLst>
            <pc:docMk/>
            <pc:sldMk cId="1475887183" sldId="257"/>
            <ac:cxnSpMk id="22" creationId="{372C66DF-2004-4C24-8C07-554E41490DC1}"/>
          </ac:cxnSpMkLst>
        </pc:cxnChg>
        <pc:cxnChg chg="add del">
          <ac:chgData name="Yashi Yadav" userId="S::yaday01@pfw.edu::cfe9f6f7-a749-4b5f-98bd-255a6f97ab3b" providerId="AD" clId="Web-{91527013-87C4-504D-AB6E-EE21191558F6}" dt="2023-07-23T23:00:25.964" v="18"/>
          <ac:cxnSpMkLst>
            <pc:docMk/>
            <pc:sldMk cId="1475887183" sldId="257"/>
            <ac:cxnSpMk id="35" creationId="{EA28B1DC-0672-4B37-99C8-1A33D3D31E6C}"/>
          </ac:cxnSpMkLst>
        </pc:cxnChg>
        <pc:cxnChg chg="add del">
          <ac:chgData name="Yashi Yadav" userId="S::yaday01@pfw.edu::cfe9f6f7-a749-4b5f-98bd-255a6f97ab3b" providerId="AD" clId="Web-{91527013-87C4-504D-AB6E-EE21191558F6}" dt="2023-07-23T23:00:25.964" v="18"/>
          <ac:cxnSpMkLst>
            <pc:docMk/>
            <pc:sldMk cId="1475887183" sldId="257"/>
            <ac:cxnSpMk id="37" creationId="{FFDB89D3-7786-4CAE-BB16-92D36C82516F}"/>
          </ac:cxnSpMkLst>
        </pc:cxnChg>
        <pc:cxnChg chg="add del">
          <ac:chgData name="Yashi Yadav" userId="S::yaday01@pfw.edu::cfe9f6f7-a749-4b5f-98bd-255a6f97ab3b" providerId="AD" clId="Web-{91527013-87C4-504D-AB6E-EE21191558F6}" dt="2023-07-23T23:00:32.667" v="20"/>
          <ac:cxnSpMkLst>
            <pc:docMk/>
            <pc:sldMk cId="1475887183" sldId="257"/>
            <ac:cxnSpMk id="43" creationId="{8D4B5F26-8713-4267-9186-183BB809C0E3}"/>
          </ac:cxnSpMkLst>
        </pc:cxnChg>
        <pc:cxnChg chg="add del">
          <ac:chgData name="Yashi Yadav" userId="S::yaday01@pfw.edu::cfe9f6f7-a749-4b5f-98bd-255a6f97ab3b" providerId="AD" clId="Web-{91527013-87C4-504D-AB6E-EE21191558F6}" dt="2023-07-23T23:00:32.667" v="20"/>
          <ac:cxnSpMkLst>
            <pc:docMk/>
            <pc:sldMk cId="1475887183" sldId="257"/>
            <ac:cxnSpMk id="44" creationId="{372C66DF-2004-4C24-8C07-554E41490DC1}"/>
          </ac:cxnSpMkLst>
        </pc:cxnChg>
        <pc:cxnChg chg="add del">
          <ac:chgData name="Yashi Yadav" userId="S::yaday01@pfw.edu::cfe9f6f7-a749-4b5f-98bd-255a6f97ab3b" providerId="AD" clId="Web-{91527013-87C4-504D-AB6E-EE21191558F6}" dt="2023-07-23T23:00:38.574" v="22"/>
          <ac:cxnSpMkLst>
            <pc:docMk/>
            <pc:sldMk cId="1475887183" sldId="257"/>
            <ac:cxnSpMk id="50" creationId="{88E181E9-8FE4-417B-A80B-0A099C6BE7DF}"/>
          </ac:cxnSpMkLst>
        </pc:cxnChg>
        <pc:cxnChg chg="add del">
          <ac:chgData name="Yashi Yadav" userId="S::yaday01@pfw.edu::cfe9f6f7-a749-4b5f-98bd-255a6f97ab3b" providerId="AD" clId="Web-{91527013-87C4-504D-AB6E-EE21191558F6}" dt="2023-07-23T23:00:38.574" v="22"/>
          <ac:cxnSpMkLst>
            <pc:docMk/>
            <pc:sldMk cId="1475887183" sldId="257"/>
            <ac:cxnSpMk id="51" creationId="{44EB5B0D-CAAF-4A5A-8339-8CCEA2AEE23A}"/>
          </ac:cxnSpMkLst>
        </pc:cxnChg>
        <pc:cxnChg chg="add del">
          <ac:chgData name="Yashi Yadav" userId="S::yaday01@pfw.edu::cfe9f6f7-a749-4b5f-98bd-255a6f97ab3b" providerId="AD" clId="Web-{91527013-87C4-504D-AB6E-EE21191558F6}" dt="2023-07-23T23:00:49.293" v="24"/>
          <ac:cxnSpMkLst>
            <pc:docMk/>
            <pc:sldMk cId="1475887183" sldId="257"/>
            <ac:cxnSpMk id="57" creationId="{CD8C7CAC-1828-45F3-9C70-DE1294FA20A8}"/>
          </ac:cxnSpMkLst>
        </pc:cxnChg>
        <pc:cxnChg chg="add del">
          <ac:chgData name="Yashi Yadav" userId="S::yaday01@pfw.edu::cfe9f6f7-a749-4b5f-98bd-255a6f97ab3b" providerId="AD" clId="Web-{91527013-87C4-504D-AB6E-EE21191558F6}" dt="2023-07-23T23:00:49.293" v="24"/>
          <ac:cxnSpMkLst>
            <pc:docMk/>
            <pc:sldMk cId="1475887183" sldId="257"/>
            <ac:cxnSpMk id="58" creationId="{AC52D459-9D8C-45C6-9998-FE91890626FF}"/>
          </ac:cxnSpMkLst>
        </pc:cxnChg>
        <pc:cxnChg chg="add del">
          <ac:chgData name="Yashi Yadav" userId="S::yaday01@pfw.edu::cfe9f6f7-a749-4b5f-98bd-255a6f97ab3b" providerId="AD" clId="Web-{91527013-87C4-504D-AB6E-EE21191558F6}" dt="2023-07-23T23:01:06.527" v="28"/>
          <ac:cxnSpMkLst>
            <pc:docMk/>
            <pc:sldMk cId="1475887183" sldId="257"/>
            <ac:cxnSpMk id="64" creationId="{EA28B1DC-0672-4B37-99C8-1A33D3D31E6C}"/>
          </ac:cxnSpMkLst>
        </pc:cxnChg>
        <pc:cxnChg chg="add del">
          <ac:chgData name="Yashi Yadav" userId="S::yaday01@pfw.edu::cfe9f6f7-a749-4b5f-98bd-255a6f97ab3b" providerId="AD" clId="Web-{91527013-87C4-504D-AB6E-EE21191558F6}" dt="2023-07-23T23:01:06.527" v="28"/>
          <ac:cxnSpMkLst>
            <pc:docMk/>
            <pc:sldMk cId="1475887183" sldId="257"/>
            <ac:cxnSpMk id="65" creationId="{FFDB89D3-7786-4CAE-BB16-92D36C82516F}"/>
          </ac:cxnSpMkLst>
        </pc:cxnChg>
        <pc:cxnChg chg="add del">
          <ac:chgData name="Yashi Yadav" userId="S::yaday01@pfw.edu::cfe9f6f7-a749-4b5f-98bd-255a6f97ab3b" providerId="AD" clId="Web-{91527013-87C4-504D-AB6E-EE21191558F6}" dt="2023-07-23T23:01:06.527" v="28"/>
          <ac:cxnSpMkLst>
            <pc:docMk/>
            <pc:sldMk cId="1475887183" sldId="257"/>
            <ac:cxnSpMk id="78" creationId="{8D4B5F26-8713-4267-9186-183BB809C0E3}"/>
          </ac:cxnSpMkLst>
        </pc:cxnChg>
        <pc:cxnChg chg="add del">
          <ac:chgData name="Yashi Yadav" userId="S::yaday01@pfw.edu::cfe9f6f7-a749-4b5f-98bd-255a6f97ab3b" providerId="AD" clId="Web-{91527013-87C4-504D-AB6E-EE21191558F6}" dt="2023-07-23T23:01:06.527" v="28"/>
          <ac:cxnSpMkLst>
            <pc:docMk/>
            <pc:sldMk cId="1475887183" sldId="257"/>
            <ac:cxnSpMk id="80" creationId="{372C66DF-2004-4C24-8C07-554E41490DC1}"/>
          </ac:cxnSpMkLst>
        </pc:cxnChg>
      </pc:sldChg>
      <pc:sldChg chg="addSp delSp modSp modNotes">
        <pc:chgData name="Yashi Yadav" userId="S::yaday01@pfw.edu::cfe9f6f7-a749-4b5f-98bd-255a6f97ab3b" providerId="AD" clId="Web-{91527013-87C4-504D-AB6E-EE21191558F6}" dt="2023-07-23T22:59:02.071" v="11"/>
        <pc:sldMkLst>
          <pc:docMk/>
          <pc:sldMk cId="1025851515" sldId="259"/>
        </pc:sldMkLst>
        <pc:spChg chg="mod">
          <ac:chgData name="Yashi Yadav" userId="S::yaday01@pfw.edu::cfe9f6f7-a749-4b5f-98bd-255a6f97ab3b" providerId="AD" clId="Web-{91527013-87C4-504D-AB6E-EE21191558F6}" dt="2023-07-23T22:59:02.071" v="11"/>
          <ac:spMkLst>
            <pc:docMk/>
            <pc:sldMk cId="1025851515" sldId="259"/>
            <ac:spMk id="3" creationId="{683AC2A8-2FB0-3B6A-E671-97FEE005281A}"/>
          </ac:spMkLst>
        </pc:spChg>
        <pc:spChg chg="del">
          <ac:chgData name="Yashi Yadav" userId="S::yaday01@pfw.edu::cfe9f6f7-a749-4b5f-98bd-255a6f97ab3b" providerId="AD" clId="Web-{91527013-87C4-504D-AB6E-EE21191558F6}" dt="2023-07-23T22:59:02.071" v="11"/>
          <ac:spMkLst>
            <pc:docMk/>
            <pc:sldMk cId="1025851515" sldId="259"/>
            <ac:spMk id="10" creationId="{73C994B4-9721-4148-9EEC-6793CECDE8DD}"/>
          </ac:spMkLst>
        </pc:spChg>
        <pc:spChg chg="del">
          <ac:chgData name="Yashi Yadav" userId="S::yaday01@pfw.edu::cfe9f6f7-a749-4b5f-98bd-255a6f97ab3b" providerId="AD" clId="Web-{91527013-87C4-504D-AB6E-EE21191558F6}" dt="2023-07-23T22:59:02.071" v="11"/>
          <ac:spMkLst>
            <pc:docMk/>
            <pc:sldMk cId="1025851515" sldId="259"/>
            <ac:spMk id="12" creationId="{F9D95E49-763A-4886-B038-82F734740554}"/>
          </ac:spMkLst>
        </pc:spChg>
        <pc:spChg chg="del">
          <ac:chgData name="Yashi Yadav" userId="S::yaday01@pfw.edu::cfe9f6f7-a749-4b5f-98bd-255a6f97ab3b" providerId="AD" clId="Web-{91527013-87C4-504D-AB6E-EE21191558F6}" dt="2023-07-23T22:59:02.071" v="11"/>
          <ac:spMkLst>
            <pc:docMk/>
            <pc:sldMk cId="1025851515" sldId="259"/>
            <ac:spMk id="14" creationId="{1335D9B3-B2C5-40E1-BFF9-E01D0DB42474}"/>
          </ac:spMkLst>
        </pc:spChg>
        <pc:spChg chg="del">
          <ac:chgData name="Yashi Yadav" userId="S::yaday01@pfw.edu::cfe9f6f7-a749-4b5f-98bd-255a6f97ab3b" providerId="AD" clId="Web-{91527013-87C4-504D-AB6E-EE21191558F6}" dt="2023-07-23T22:59:02.071" v="11"/>
          <ac:spMkLst>
            <pc:docMk/>
            <pc:sldMk cId="1025851515" sldId="259"/>
            <ac:spMk id="16" creationId="{6D95061B-ADFC-4592-8BB1-0D542F6F6436}"/>
          </ac:spMkLst>
        </pc:spChg>
        <pc:spChg chg="add">
          <ac:chgData name="Yashi Yadav" userId="S::yaday01@pfw.edu::cfe9f6f7-a749-4b5f-98bd-255a6f97ab3b" providerId="AD" clId="Web-{91527013-87C4-504D-AB6E-EE21191558F6}" dt="2023-07-23T22:59:02.071" v="11"/>
          <ac:spMkLst>
            <pc:docMk/>
            <pc:sldMk cId="1025851515" sldId="259"/>
            <ac:spMk id="25" creationId="{73C994B4-9721-4148-9EEC-6793CECDE8DD}"/>
          </ac:spMkLst>
        </pc:spChg>
        <pc:spChg chg="add">
          <ac:chgData name="Yashi Yadav" userId="S::yaday01@pfw.edu::cfe9f6f7-a749-4b5f-98bd-255a6f97ab3b" providerId="AD" clId="Web-{91527013-87C4-504D-AB6E-EE21191558F6}" dt="2023-07-23T22:59:02.071" v="11"/>
          <ac:spMkLst>
            <pc:docMk/>
            <pc:sldMk cId="1025851515" sldId="259"/>
            <ac:spMk id="27" creationId="{F9D95E49-763A-4886-B038-82F734740554}"/>
          </ac:spMkLst>
        </pc:spChg>
        <pc:spChg chg="add">
          <ac:chgData name="Yashi Yadav" userId="S::yaday01@pfw.edu::cfe9f6f7-a749-4b5f-98bd-255a6f97ab3b" providerId="AD" clId="Web-{91527013-87C4-504D-AB6E-EE21191558F6}" dt="2023-07-23T22:59:02.071" v="11"/>
          <ac:spMkLst>
            <pc:docMk/>
            <pc:sldMk cId="1025851515" sldId="259"/>
            <ac:spMk id="29" creationId="{1335D9B3-B2C5-40E1-BFF9-E01D0DB42474}"/>
          </ac:spMkLst>
        </pc:spChg>
        <pc:spChg chg="add">
          <ac:chgData name="Yashi Yadav" userId="S::yaday01@pfw.edu::cfe9f6f7-a749-4b5f-98bd-255a6f97ab3b" providerId="AD" clId="Web-{91527013-87C4-504D-AB6E-EE21191558F6}" dt="2023-07-23T22:59:02.071" v="11"/>
          <ac:spMkLst>
            <pc:docMk/>
            <pc:sldMk cId="1025851515" sldId="259"/>
            <ac:spMk id="31" creationId="{6D95061B-ADFC-4592-8BB1-0D542F6F6436}"/>
          </ac:spMkLst>
        </pc:spChg>
        <pc:cxnChg chg="del">
          <ac:chgData name="Yashi Yadav" userId="S::yaday01@pfw.edu::cfe9f6f7-a749-4b5f-98bd-255a6f97ab3b" providerId="AD" clId="Web-{91527013-87C4-504D-AB6E-EE21191558F6}" dt="2023-07-23T22:59:02.071" v="11"/>
          <ac:cxnSpMkLst>
            <pc:docMk/>
            <pc:sldMk cId="1025851515" sldId="259"/>
            <ac:cxnSpMk id="18" creationId="{2B67C3E3-D148-40AD-9F4C-431AA28ACA66}"/>
          </ac:cxnSpMkLst>
        </pc:cxnChg>
        <pc:cxnChg chg="del">
          <ac:chgData name="Yashi Yadav" userId="S::yaday01@pfw.edu::cfe9f6f7-a749-4b5f-98bd-255a6f97ab3b" providerId="AD" clId="Web-{91527013-87C4-504D-AB6E-EE21191558F6}" dt="2023-07-23T22:59:02.071" v="11"/>
          <ac:cxnSpMkLst>
            <pc:docMk/>
            <pc:sldMk cId="1025851515" sldId="259"/>
            <ac:cxnSpMk id="20" creationId="{C30DD030-ACB5-4C2C-AD03-51D52E277DEB}"/>
          </ac:cxnSpMkLst>
        </pc:cxnChg>
        <pc:cxnChg chg="add">
          <ac:chgData name="Yashi Yadav" userId="S::yaday01@pfw.edu::cfe9f6f7-a749-4b5f-98bd-255a6f97ab3b" providerId="AD" clId="Web-{91527013-87C4-504D-AB6E-EE21191558F6}" dt="2023-07-23T22:59:02.071" v="11"/>
          <ac:cxnSpMkLst>
            <pc:docMk/>
            <pc:sldMk cId="1025851515" sldId="259"/>
            <ac:cxnSpMk id="33" creationId="{2B67C3E3-D148-40AD-9F4C-431AA28ACA66}"/>
          </ac:cxnSpMkLst>
        </pc:cxnChg>
        <pc:cxnChg chg="add">
          <ac:chgData name="Yashi Yadav" userId="S::yaday01@pfw.edu::cfe9f6f7-a749-4b5f-98bd-255a6f97ab3b" providerId="AD" clId="Web-{91527013-87C4-504D-AB6E-EE21191558F6}" dt="2023-07-23T22:59:02.071" v="11"/>
          <ac:cxnSpMkLst>
            <pc:docMk/>
            <pc:sldMk cId="1025851515" sldId="259"/>
            <ac:cxnSpMk id="35" creationId="{C30DD030-ACB5-4C2C-AD03-51D52E277DEB}"/>
          </ac:cxnSpMkLst>
        </pc:cxnChg>
      </pc:sldChg>
      <pc:sldChg chg="addSp delSp modSp modNotes">
        <pc:chgData name="Yashi Yadav" userId="S::yaday01@pfw.edu::cfe9f6f7-a749-4b5f-98bd-255a6f97ab3b" providerId="AD" clId="Web-{91527013-87C4-504D-AB6E-EE21191558F6}" dt="2023-07-23T23:04:59.408" v="60"/>
        <pc:sldMkLst>
          <pc:docMk/>
          <pc:sldMk cId="3847952189" sldId="260"/>
        </pc:sldMkLst>
        <pc:spChg chg="mod">
          <ac:chgData name="Yashi Yadav" userId="S::yaday01@pfw.edu::cfe9f6f7-a749-4b5f-98bd-255a6f97ab3b" providerId="AD" clId="Web-{91527013-87C4-504D-AB6E-EE21191558F6}" dt="2023-07-23T23:04:59.408" v="60"/>
          <ac:spMkLst>
            <pc:docMk/>
            <pc:sldMk cId="3847952189" sldId="260"/>
            <ac:spMk id="3" creationId="{C56E8A07-43A5-3BF9-64DC-EE50CE9468B1}"/>
          </ac:spMkLst>
        </pc:spChg>
        <pc:spChg chg="del">
          <ac:chgData name="Yashi Yadav" userId="S::yaday01@pfw.edu::cfe9f6f7-a749-4b5f-98bd-255a6f97ab3b" providerId="AD" clId="Web-{91527013-87C4-504D-AB6E-EE21191558F6}" dt="2023-07-23T23:04:59.408" v="60"/>
          <ac:spMkLst>
            <pc:docMk/>
            <pc:sldMk cId="3847952189" sldId="260"/>
            <ac:spMk id="22" creationId="{73C994B4-9721-4148-9EEC-6793CECDE8DD}"/>
          </ac:spMkLst>
        </pc:spChg>
        <pc:spChg chg="del">
          <ac:chgData name="Yashi Yadav" userId="S::yaday01@pfw.edu::cfe9f6f7-a749-4b5f-98bd-255a6f97ab3b" providerId="AD" clId="Web-{91527013-87C4-504D-AB6E-EE21191558F6}" dt="2023-07-23T23:04:59.408" v="60"/>
          <ac:spMkLst>
            <pc:docMk/>
            <pc:sldMk cId="3847952189" sldId="260"/>
            <ac:spMk id="23" creationId="{F9D95E49-763A-4886-B038-82F734740554}"/>
          </ac:spMkLst>
        </pc:spChg>
        <pc:spChg chg="del">
          <ac:chgData name="Yashi Yadav" userId="S::yaday01@pfw.edu::cfe9f6f7-a749-4b5f-98bd-255a6f97ab3b" providerId="AD" clId="Web-{91527013-87C4-504D-AB6E-EE21191558F6}" dt="2023-07-23T23:04:59.408" v="60"/>
          <ac:spMkLst>
            <pc:docMk/>
            <pc:sldMk cId="3847952189" sldId="260"/>
            <ac:spMk id="24" creationId="{1335D9B3-B2C5-40E1-BFF9-E01D0DB42474}"/>
          </ac:spMkLst>
        </pc:spChg>
        <pc:spChg chg="del">
          <ac:chgData name="Yashi Yadav" userId="S::yaday01@pfw.edu::cfe9f6f7-a749-4b5f-98bd-255a6f97ab3b" providerId="AD" clId="Web-{91527013-87C4-504D-AB6E-EE21191558F6}" dt="2023-07-23T23:04:59.408" v="60"/>
          <ac:spMkLst>
            <pc:docMk/>
            <pc:sldMk cId="3847952189" sldId="260"/>
            <ac:spMk id="25" creationId="{6D95061B-ADFC-4592-8BB1-0D542F6F6436}"/>
          </ac:spMkLst>
        </pc:spChg>
        <pc:spChg chg="add">
          <ac:chgData name="Yashi Yadav" userId="S::yaday01@pfw.edu::cfe9f6f7-a749-4b5f-98bd-255a6f97ab3b" providerId="AD" clId="Web-{91527013-87C4-504D-AB6E-EE21191558F6}" dt="2023-07-23T23:04:59.408" v="60"/>
          <ac:spMkLst>
            <pc:docMk/>
            <pc:sldMk cId="3847952189" sldId="260"/>
            <ac:spMk id="32" creationId="{73C994B4-9721-4148-9EEC-6793CECDE8DD}"/>
          </ac:spMkLst>
        </pc:spChg>
        <pc:spChg chg="add">
          <ac:chgData name="Yashi Yadav" userId="S::yaday01@pfw.edu::cfe9f6f7-a749-4b5f-98bd-255a6f97ab3b" providerId="AD" clId="Web-{91527013-87C4-504D-AB6E-EE21191558F6}" dt="2023-07-23T23:04:59.408" v="60"/>
          <ac:spMkLst>
            <pc:docMk/>
            <pc:sldMk cId="3847952189" sldId="260"/>
            <ac:spMk id="34" creationId="{F9D95E49-763A-4886-B038-82F734740554}"/>
          </ac:spMkLst>
        </pc:spChg>
        <pc:spChg chg="add">
          <ac:chgData name="Yashi Yadav" userId="S::yaday01@pfw.edu::cfe9f6f7-a749-4b5f-98bd-255a6f97ab3b" providerId="AD" clId="Web-{91527013-87C4-504D-AB6E-EE21191558F6}" dt="2023-07-23T23:04:59.408" v="60"/>
          <ac:spMkLst>
            <pc:docMk/>
            <pc:sldMk cId="3847952189" sldId="260"/>
            <ac:spMk id="36" creationId="{1335D9B3-B2C5-40E1-BFF9-E01D0DB42474}"/>
          </ac:spMkLst>
        </pc:spChg>
        <pc:spChg chg="add">
          <ac:chgData name="Yashi Yadav" userId="S::yaday01@pfw.edu::cfe9f6f7-a749-4b5f-98bd-255a6f97ab3b" providerId="AD" clId="Web-{91527013-87C4-504D-AB6E-EE21191558F6}" dt="2023-07-23T23:04:59.408" v="60"/>
          <ac:spMkLst>
            <pc:docMk/>
            <pc:sldMk cId="3847952189" sldId="260"/>
            <ac:spMk id="38" creationId="{6D95061B-ADFC-4592-8BB1-0D542F6F6436}"/>
          </ac:spMkLst>
        </pc:spChg>
        <pc:cxnChg chg="del">
          <ac:chgData name="Yashi Yadav" userId="S::yaday01@pfw.edu::cfe9f6f7-a749-4b5f-98bd-255a6f97ab3b" providerId="AD" clId="Web-{91527013-87C4-504D-AB6E-EE21191558F6}" dt="2023-07-23T23:04:59.408" v="60"/>
          <ac:cxnSpMkLst>
            <pc:docMk/>
            <pc:sldMk cId="3847952189" sldId="260"/>
            <ac:cxnSpMk id="26" creationId="{2B67C3E3-D148-40AD-9F4C-431AA28ACA66}"/>
          </ac:cxnSpMkLst>
        </pc:cxnChg>
        <pc:cxnChg chg="del">
          <ac:chgData name="Yashi Yadav" userId="S::yaday01@pfw.edu::cfe9f6f7-a749-4b5f-98bd-255a6f97ab3b" providerId="AD" clId="Web-{91527013-87C4-504D-AB6E-EE21191558F6}" dt="2023-07-23T23:04:59.408" v="60"/>
          <ac:cxnSpMkLst>
            <pc:docMk/>
            <pc:sldMk cId="3847952189" sldId="260"/>
            <ac:cxnSpMk id="27" creationId="{C30DD030-ACB5-4C2C-AD03-51D52E277DEB}"/>
          </ac:cxnSpMkLst>
        </pc:cxnChg>
        <pc:cxnChg chg="add">
          <ac:chgData name="Yashi Yadav" userId="S::yaday01@pfw.edu::cfe9f6f7-a749-4b5f-98bd-255a6f97ab3b" providerId="AD" clId="Web-{91527013-87C4-504D-AB6E-EE21191558F6}" dt="2023-07-23T23:04:59.408" v="60"/>
          <ac:cxnSpMkLst>
            <pc:docMk/>
            <pc:sldMk cId="3847952189" sldId="260"/>
            <ac:cxnSpMk id="40" creationId="{2B67C3E3-D148-40AD-9F4C-431AA28ACA66}"/>
          </ac:cxnSpMkLst>
        </pc:cxnChg>
        <pc:cxnChg chg="add">
          <ac:chgData name="Yashi Yadav" userId="S::yaday01@pfw.edu::cfe9f6f7-a749-4b5f-98bd-255a6f97ab3b" providerId="AD" clId="Web-{91527013-87C4-504D-AB6E-EE21191558F6}" dt="2023-07-23T23:04:59.408" v="60"/>
          <ac:cxnSpMkLst>
            <pc:docMk/>
            <pc:sldMk cId="3847952189" sldId="260"/>
            <ac:cxnSpMk id="42" creationId="{C30DD030-ACB5-4C2C-AD03-51D52E277DEB}"/>
          </ac:cxnSpMkLst>
        </pc:cxnChg>
      </pc:sldChg>
    </pc:docChg>
  </pc:docChgLst>
  <pc:docChgLst>
    <pc:chgData clId="Web-{007022FC-BBB0-7391-0E53-18814E2D9CA8}"/>
    <pc:docChg chg="modSld">
      <pc:chgData name="" userId="" providerId="" clId="Web-{007022FC-BBB0-7391-0E53-18814E2D9CA8}" dt="2023-07-11T14:00:59.457" v="1" actId="20577"/>
      <pc:docMkLst>
        <pc:docMk/>
      </pc:docMkLst>
      <pc:sldChg chg="modSp">
        <pc:chgData name="" userId="" providerId="" clId="Web-{007022FC-BBB0-7391-0E53-18814E2D9CA8}" dt="2023-07-11T14:00:59.457" v="1" actId="20577"/>
        <pc:sldMkLst>
          <pc:docMk/>
          <pc:sldMk cId="109857222" sldId="256"/>
        </pc:sldMkLst>
        <pc:spChg chg="mod">
          <ac:chgData name="" userId="" providerId="" clId="Web-{007022FC-BBB0-7391-0E53-18814E2D9CA8}" dt="2023-07-11T14:00:59.457" v="1" actId="20577"/>
          <ac:spMkLst>
            <pc:docMk/>
            <pc:sldMk cId="109857222" sldId="256"/>
            <ac:spMk id="2" creationId="{00000000-0000-0000-0000-000000000000}"/>
          </ac:spMkLst>
        </pc:spChg>
      </pc:sldChg>
    </pc:docChg>
  </pc:docChgLst>
  <pc:docChgLst>
    <pc:chgData name="Yashi Yadav" userId="S::yaday01@pfw.edu::cfe9f6f7-a749-4b5f-98bd-255a6f97ab3b" providerId="AD" clId="Web-{007022FC-BBB0-7391-0E53-18814E2D9CA8}"/>
    <pc:docChg chg="addSld modSld sldOrd addMainMaster delMainMaster">
      <pc:chgData name="Yashi Yadav" userId="S::yaday01@pfw.edu::cfe9f6f7-a749-4b5f-98bd-255a6f97ab3b" providerId="AD" clId="Web-{007022FC-BBB0-7391-0E53-18814E2D9CA8}" dt="2023-07-11T14:30:21.788" v="149"/>
      <pc:docMkLst>
        <pc:docMk/>
      </pc:docMkLst>
      <pc:sldChg chg="addSp delSp modSp mod setBg modClrScheme chgLayout">
        <pc:chgData name="Yashi Yadav" userId="S::yaday01@pfw.edu::cfe9f6f7-a749-4b5f-98bd-255a6f97ab3b" providerId="AD" clId="Web-{007022FC-BBB0-7391-0E53-18814E2D9CA8}" dt="2023-07-11T14:12:14.109" v="76"/>
        <pc:sldMkLst>
          <pc:docMk/>
          <pc:sldMk cId="109857222" sldId="256"/>
        </pc:sldMkLst>
        <pc:spChg chg="mod">
          <ac:chgData name="Yashi Yadav" userId="S::yaday01@pfw.edu::cfe9f6f7-a749-4b5f-98bd-255a6f97ab3b" providerId="AD" clId="Web-{007022FC-BBB0-7391-0E53-18814E2D9CA8}" dt="2023-07-11T14:01:20.146" v="1"/>
          <ac:spMkLst>
            <pc:docMk/>
            <pc:sldMk cId="109857222" sldId="256"/>
            <ac:spMk id="2" creationId="{00000000-0000-0000-0000-000000000000}"/>
          </ac:spMkLst>
        </pc:spChg>
        <pc:spChg chg="del mod">
          <ac:chgData name="Yashi Yadav" userId="S::yaday01@pfw.edu::cfe9f6f7-a749-4b5f-98bd-255a6f97ab3b" providerId="AD" clId="Web-{007022FC-BBB0-7391-0E53-18814E2D9CA8}" dt="2023-07-11T14:12:14.109" v="76"/>
          <ac:spMkLst>
            <pc:docMk/>
            <pc:sldMk cId="109857222" sldId="256"/>
            <ac:spMk id="3" creationId="{00000000-0000-0000-0000-000000000000}"/>
          </ac:spMkLst>
        </pc:spChg>
        <pc:spChg chg="add">
          <ac:chgData name="Yashi Yadav" userId="S::yaday01@pfw.edu::cfe9f6f7-a749-4b5f-98bd-255a6f97ab3b" providerId="AD" clId="Web-{007022FC-BBB0-7391-0E53-18814E2D9CA8}" dt="2023-07-11T14:01:20.146" v="1"/>
          <ac:spMkLst>
            <pc:docMk/>
            <pc:sldMk cId="109857222" sldId="256"/>
            <ac:spMk id="9" creationId="{24EF3E42-675E-4E84-AA5A-E233060C0D3C}"/>
          </ac:spMkLst>
        </pc:spChg>
        <pc:spChg chg="add">
          <ac:chgData name="Yashi Yadav" userId="S::yaday01@pfw.edu::cfe9f6f7-a749-4b5f-98bd-255a6f97ab3b" providerId="AD" clId="Web-{007022FC-BBB0-7391-0E53-18814E2D9CA8}" dt="2023-07-11T14:01:20.146" v="1"/>
          <ac:spMkLst>
            <pc:docMk/>
            <pc:sldMk cId="109857222" sldId="256"/>
            <ac:spMk id="11" creationId="{0F3B65B4-B443-446A-9981-E6E89B0B75C1}"/>
          </ac:spMkLst>
        </pc:spChg>
        <pc:spChg chg="add">
          <ac:chgData name="Yashi Yadav" userId="S::yaday01@pfw.edu::cfe9f6f7-a749-4b5f-98bd-255a6f97ab3b" providerId="AD" clId="Web-{007022FC-BBB0-7391-0E53-18814E2D9CA8}" dt="2023-07-11T14:01:20.146" v="1"/>
          <ac:spMkLst>
            <pc:docMk/>
            <pc:sldMk cId="109857222" sldId="256"/>
            <ac:spMk id="13" creationId="{8C1B6235-FA3D-4887-A978-D884AA0DF8F9}"/>
          </ac:spMkLst>
        </pc:spChg>
        <pc:picChg chg="add">
          <ac:chgData name="Yashi Yadav" userId="S::yaday01@pfw.edu::cfe9f6f7-a749-4b5f-98bd-255a6f97ab3b" providerId="AD" clId="Web-{007022FC-BBB0-7391-0E53-18814E2D9CA8}" dt="2023-07-11T14:01:20.146" v="1"/>
          <ac:picMkLst>
            <pc:docMk/>
            <pc:sldMk cId="109857222" sldId="256"/>
            <ac:picMk id="4" creationId="{5915B87D-84B9-D458-8D45-3953270DF74A}"/>
          </ac:picMkLst>
        </pc:picChg>
        <pc:cxnChg chg="add">
          <ac:chgData name="Yashi Yadav" userId="S::yaday01@pfw.edu::cfe9f6f7-a749-4b5f-98bd-255a6f97ab3b" providerId="AD" clId="Web-{007022FC-BBB0-7391-0E53-18814E2D9CA8}" dt="2023-07-11T14:01:20.146" v="1"/>
          <ac:cxnSpMkLst>
            <pc:docMk/>
            <pc:sldMk cId="109857222" sldId="256"/>
            <ac:cxnSpMk id="15" creationId="{FD6C387B-06BE-490B-A22D-8EA8A67AA87E}"/>
          </ac:cxnSpMkLst>
        </pc:cxnChg>
        <pc:cxnChg chg="add">
          <ac:chgData name="Yashi Yadav" userId="S::yaday01@pfw.edu::cfe9f6f7-a749-4b5f-98bd-255a6f97ab3b" providerId="AD" clId="Web-{007022FC-BBB0-7391-0E53-18814E2D9CA8}" dt="2023-07-11T14:01:20.146" v="1"/>
          <ac:cxnSpMkLst>
            <pc:docMk/>
            <pc:sldMk cId="109857222" sldId="256"/>
            <ac:cxnSpMk id="17" creationId="{94DCE841-D2A0-408E-8F2F-990D0105E2FE}"/>
          </ac:cxnSpMkLst>
        </pc:cxnChg>
      </pc:sldChg>
      <pc:sldChg chg="addSp delSp modSp new mod setBg">
        <pc:chgData name="Yashi Yadav" userId="S::yaday01@pfw.edu::cfe9f6f7-a749-4b5f-98bd-255a6f97ab3b" providerId="AD" clId="Web-{007022FC-BBB0-7391-0E53-18814E2D9CA8}" dt="2023-07-11T14:04:02.797" v="31"/>
        <pc:sldMkLst>
          <pc:docMk/>
          <pc:sldMk cId="1475887183" sldId="257"/>
        </pc:sldMkLst>
        <pc:spChg chg="mod">
          <ac:chgData name="Yashi Yadav" userId="S::yaday01@pfw.edu::cfe9f6f7-a749-4b5f-98bd-255a6f97ab3b" providerId="AD" clId="Web-{007022FC-BBB0-7391-0E53-18814E2D9CA8}" dt="2023-07-11T14:04:02.797" v="31"/>
          <ac:spMkLst>
            <pc:docMk/>
            <pc:sldMk cId="1475887183" sldId="257"/>
            <ac:spMk id="2" creationId="{B2F0762A-8BA6-1CC0-C5E4-DA211571C490}"/>
          </ac:spMkLst>
        </pc:spChg>
        <pc:spChg chg="mod ord">
          <ac:chgData name="Yashi Yadav" userId="S::yaday01@pfw.edu::cfe9f6f7-a749-4b5f-98bd-255a6f97ab3b" providerId="AD" clId="Web-{007022FC-BBB0-7391-0E53-18814E2D9CA8}" dt="2023-07-11T14:04:02.797" v="31"/>
          <ac:spMkLst>
            <pc:docMk/>
            <pc:sldMk cId="1475887183" sldId="257"/>
            <ac:spMk id="3" creationId="{715A4C3A-C3A1-B966-6E9A-A4C79B00722F}"/>
          </ac:spMkLst>
        </pc:spChg>
        <pc:spChg chg="add del mod">
          <ac:chgData name="Yashi Yadav" userId="S::yaday01@pfw.edu::cfe9f6f7-a749-4b5f-98bd-255a6f97ab3b" providerId="AD" clId="Web-{007022FC-BBB0-7391-0E53-18814E2D9CA8}" dt="2023-07-11T14:03:35.795" v="27"/>
          <ac:spMkLst>
            <pc:docMk/>
            <pc:sldMk cId="1475887183" sldId="257"/>
            <ac:spMk id="5" creationId="{17FF2B53-8BB7-D8A5-9659-32F66DBEC925}"/>
          </ac:spMkLst>
        </pc:spChg>
        <pc:spChg chg="add">
          <ac:chgData name="Yashi Yadav" userId="S::yaday01@pfw.edu::cfe9f6f7-a749-4b5f-98bd-255a6f97ab3b" providerId="AD" clId="Web-{007022FC-BBB0-7391-0E53-18814E2D9CA8}" dt="2023-07-11T14:04:02.797" v="31"/>
          <ac:spMkLst>
            <pc:docMk/>
            <pc:sldMk cId="1475887183" sldId="257"/>
            <ac:spMk id="12" creationId="{19CE9782-0FD1-493B-9C50-C51AB7C5E01A}"/>
          </ac:spMkLst>
        </pc:spChg>
        <pc:spChg chg="add">
          <ac:chgData name="Yashi Yadav" userId="S::yaday01@pfw.edu::cfe9f6f7-a749-4b5f-98bd-255a6f97ab3b" providerId="AD" clId="Web-{007022FC-BBB0-7391-0E53-18814E2D9CA8}" dt="2023-07-11T14:04:02.797" v="31"/>
          <ac:spMkLst>
            <pc:docMk/>
            <pc:sldMk cId="1475887183" sldId="257"/>
            <ac:spMk id="14" creationId="{F6619023-691E-4F1C-A10A-0EA3D044EE38}"/>
          </ac:spMkLst>
        </pc:spChg>
        <pc:spChg chg="add">
          <ac:chgData name="Yashi Yadav" userId="S::yaday01@pfw.edu::cfe9f6f7-a749-4b5f-98bd-255a6f97ab3b" providerId="AD" clId="Web-{007022FC-BBB0-7391-0E53-18814E2D9CA8}" dt="2023-07-11T14:04:02.797" v="31"/>
          <ac:spMkLst>
            <pc:docMk/>
            <pc:sldMk cId="1475887183" sldId="257"/>
            <ac:spMk id="16" creationId="{36F31C88-3DEF-4EA8-AE3A-49441413FC54}"/>
          </ac:spMkLst>
        </pc:spChg>
        <pc:spChg chg="add">
          <ac:chgData name="Yashi Yadav" userId="S::yaday01@pfw.edu::cfe9f6f7-a749-4b5f-98bd-255a6f97ab3b" providerId="AD" clId="Web-{007022FC-BBB0-7391-0E53-18814E2D9CA8}" dt="2023-07-11T14:04:02.797" v="31"/>
          <ac:spMkLst>
            <pc:docMk/>
            <pc:sldMk cId="1475887183" sldId="257"/>
            <ac:spMk id="18" creationId="{147EAFFD-2BD1-4600-B034-EEF700787DEC}"/>
          </ac:spMkLst>
        </pc:spChg>
        <pc:picChg chg="add del mod">
          <ac:chgData name="Yashi Yadav" userId="S::yaday01@pfw.edu::cfe9f6f7-a749-4b5f-98bd-255a6f97ab3b" providerId="AD" clId="Web-{007022FC-BBB0-7391-0E53-18814E2D9CA8}" dt="2023-07-11T14:03:35.795" v="28"/>
          <ac:picMkLst>
            <pc:docMk/>
            <pc:sldMk cId="1475887183" sldId="257"/>
            <ac:picMk id="4" creationId="{A008653B-4B05-985E-9D4D-6F92AA288977}"/>
          </ac:picMkLst>
        </pc:picChg>
        <pc:picChg chg="add mod">
          <ac:chgData name="Yashi Yadav" userId="S::yaday01@pfw.edu::cfe9f6f7-a749-4b5f-98bd-255a6f97ab3b" providerId="AD" clId="Web-{007022FC-BBB0-7391-0E53-18814E2D9CA8}" dt="2023-07-11T14:04:02.797" v="31"/>
          <ac:picMkLst>
            <pc:docMk/>
            <pc:sldMk cId="1475887183" sldId="257"/>
            <ac:picMk id="7" creationId="{A032F03A-B216-0669-A497-98ECDD74372E}"/>
          </ac:picMkLst>
        </pc:picChg>
        <pc:cxnChg chg="add">
          <ac:chgData name="Yashi Yadav" userId="S::yaday01@pfw.edu::cfe9f6f7-a749-4b5f-98bd-255a6f97ab3b" providerId="AD" clId="Web-{007022FC-BBB0-7391-0E53-18814E2D9CA8}" dt="2023-07-11T14:04:02.797" v="31"/>
          <ac:cxnSpMkLst>
            <pc:docMk/>
            <pc:sldMk cId="1475887183" sldId="257"/>
            <ac:cxnSpMk id="20" creationId="{8D4B5F26-8713-4267-9186-183BB809C0E3}"/>
          </ac:cxnSpMkLst>
        </pc:cxnChg>
        <pc:cxnChg chg="add">
          <ac:chgData name="Yashi Yadav" userId="S::yaday01@pfw.edu::cfe9f6f7-a749-4b5f-98bd-255a6f97ab3b" providerId="AD" clId="Web-{007022FC-BBB0-7391-0E53-18814E2D9CA8}" dt="2023-07-11T14:04:02.797" v="31"/>
          <ac:cxnSpMkLst>
            <pc:docMk/>
            <pc:sldMk cId="1475887183" sldId="257"/>
            <ac:cxnSpMk id="22" creationId="{372C66DF-2004-4C24-8C07-554E41490DC1}"/>
          </ac:cxnSpMkLst>
        </pc:cxnChg>
      </pc:sldChg>
      <pc:sldChg chg="addSp delSp modSp new mod setBg">
        <pc:chgData name="Yashi Yadav" userId="S::yaday01@pfw.edu::cfe9f6f7-a749-4b5f-98bd-255a6f97ab3b" providerId="AD" clId="Web-{007022FC-BBB0-7391-0E53-18814E2D9CA8}" dt="2023-07-11T14:11:45.936" v="74"/>
        <pc:sldMkLst>
          <pc:docMk/>
          <pc:sldMk cId="1281968959" sldId="258"/>
        </pc:sldMkLst>
        <pc:spChg chg="del">
          <ac:chgData name="Yashi Yadav" userId="S::yaday01@pfw.edu::cfe9f6f7-a749-4b5f-98bd-255a6f97ab3b" providerId="AD" clId="Web-{007022FC-BBB0-7391-0E53-18814E2D9CA8}" dt="2023-07-11T14:04:12.485" v="32"/>
          <ac:spMkLst>
            <pc:docMk/>
            <pc:sldMk cId="1281968959" sldId="258"/>
            <ac:spMk id="2" creationId="{2E5ED7A2-6986-60D9-3336-72E6D6A3082D}"/>
          </ac:spMkLst>
        </pc:spChg>
        <pc:spChg chg="del">
          <ac:chgData name="Yashi Yadav" userId="S::yaday01@pfw.edu::cfe9f6f7-a749-4b5f-98bd-255a6f97ab3b" providerId="AD" clId="Web-{007022FC-BBB0-7391-0E53-18814E2D9CA8}" dt="2023-07-11T14:04:12.485" v="32"/>
          <ac:spMkLst>
            <pc:docMk/>
            <pc:sldMk cId="1281968959" sldId="258"/>
            <ac:spMk id="3" creationId="{52FE9D82-7831-010C-F245-4E80DD3F9992}"/>
          </ac:spMkLst>
        </pc:spChg>
        <pc:spChg chg="add del mod">
          <ac:chgData name="Yashi Yadav" userId="S::yaday01@pfw.edu::cfe9f6f7-a749-4b5f-98bd-255a6f97ab3b" providerId="AD" clId="Web-{007022FC-BBB0-7391-0E53-18814E2D9CA8}" dt="2023-07-11T14:11:45.936" v="74"/>
          <ac:spMkLst>
            <pc:docMk/>
            <pc:sldMk cId="1281968959" sldId="258"/>
            <ac:spMk id="5" creationId="{0086F068-9223-2FF1-2339-F50401B54427}"/>
          </ac:spMkLst>
        </pc:spChg>
        <pc:spChg chg="add">
          <ac:chgData name="Yashi Yadav" userId="S::yaday01@pfw.edu::cfe9f6f7-a749-4b5f-98bd-255a6f97ab3b" providerId="AD" clId="Web-{007022FC-BBB0-7391-0E53-18814E2D9CA8}" dt="2023-07-11T14:04:12.485" v="32"/>
          <ac:spMkLst>
            <pc:docMk/>
            <pc:sldMk cId="1281968959" sldId="258"/>
            <ac:spMk id="10" creationId="{429E1EE9-E4C2-40A9-B9DE-FF110156C161}"/>
          </ac:spMkLst>
        </pc:spChg>
        <pc:spChg chg="add">
          <ac:chgData name="Yashi Yadav" userId="S::yaday01@pfw.edu::cfe9f6f7-a749-4b5f-98bd-255a6f97ab3b" providerId="AD" clId="Web-{007022FC-BBB0-7391-0E53-18814E2D9CA8}" dt="2023-07-11T14:04:12.485" v="32"/>
          <ac:spMkLst>
            <pc:docMk/>
            <pc:sldMk cId="1281968959" sldId="258"/>
            <ac:spMk id="12" creationId="{1FF5E391-13EA-4378-95B1-C734881812E2}"/>
          </ac:spMkLst>
        </pc:spChg>
        <pc:spChg chg="add">
          <ac:chgData name="Yashi Yadav" userId="S::yaday01@pfw.edu::cfe9f6f7-a749-4b5f-98bd-255a6f97ab3b" providerId="AD" clId="Web-{007022FC-BBB0-7391-0E53-18814E2D9CA8}" dt="2023-07-11T14:04:12.485" v="32"/>
          <ac:spMkLst>
            <pc:docMk/>
            <pc:sldMk cId="1281968959" sldId="258"/>
            <ac:spMk id="14" creationId="{AD0DC7A3-7ED0-4155-ADCF-D332541FAFBF}"/>
          </ac:spMkLst>
        </pc:spChg>
        <pc:picChg chg="add mod">
          <ac:chgData name="Yashi Yadav" userId="S::yaday01@pfw.edu::cfe9f6f7-a749-4b5f-98bd-255a6f97ab3b" providerId="AD" clId="Web-{007022FC-BBB0-7391-0E53-18814E2D9CA8}" dt="2023-07-11T14:04:12.485" v="32"/>
          <ac:picMkLst>
            <pc:docMk/>
            <pc:sldMk cId="1281968959" sldId="258"/>
            <ac:picMk id="4" creationId="{F909D348-92D2-E07C-137A-D4F2292EC364}"/>
          </ac:picMkLst>
        </pc:picChg>
        <pc:cxnChg chg="add">
          <ac:chgData name="Yashi Yadav" userId="S::yaday01@pfw.edu::cfe9f6f7-a749-4b5f-98bd-255a6f97ab3b" providerId="AD" clId="Web-{007022FC-BBB0-7391-0E53-18814E2D9CA8}" dt="2023-07-11T14:04:12.485" v="32"/>
          <ac:cxnSpMkLst>
            <pc:docMk/>
            <pc:sldMk cId="1281968959" sldId="258"/>
            <ac:cxnSpMk id="16" creationId="{4CDF7082-55B3-4B7D-8ECF-F1C96C500DB1}"/>
          </ac:cxnSpMkLst>
        </pc:cxnChg>
        <pc:cxnChg chg="add">
          <ac:chgData name="Yashi Yadav" userId="S::yaday01@pfw.edu::cfe9f6f7-a749-4b5f-98bd-255a6f97ab3b" providerId="AD" clId="Web-{007022FC-BBB0-7391-0E53-18814E2D9CA8}" dt="2023-07-11T14:04:12.485" v="32"/>
          <ac:cxnSpMkLst>
            <pc:docMk/>
            <pc:sldMk cId="1281968959" sldId="258"/>
            <ac:cxnSpMk id="18" creationId="{67D64140-8BC6-4CD1-8C2A-FB5BCE23548F}"/>
          </ac:cxnSpMkLst>
        </pc:cxnChg>
      </pc:sldChg>
      <pc:sldChg chg="addSp delSp modSp new mod ord setBg">
        <pc:chgData name="Yashi Yadav" userId="S::yaday01@pfw.edu::cfe9f6f7-a749-4b5f-98bd-255a6f97ab3b" providerId="AD" clId="Web-{007022FC-BBB0-7391-0E53-18814E2D9CA8}" dt="2023-07-11T14:11:55.968" v="75"/>
        <pc:sldMkLst>
          <pc:docMk/>
          <pc:sldMk cId="1025851515" sldId="259"/>
        </pc:sldMkLst>
        <pc:spChg chg="mod">
          <ac:chgData name="Yashi Yadav" userId="S::yaday01@pfw.edu::cfe9f6f7-a749-4b5f-98bd-255a6f97ab3b" providerId="AD" clId="Web-{007022FC-BBB0-7391-0E53-18814E2D9CA8}" dt="2023-07-11T14:02:32.822" v="15"/>
          <ac:spMkLst>
            <pc:docMk/>
            <pc:sldMk cId="1025851515" sldId="259"/>
            <ac:spMk id="2" creationId="{A1FA08BD-F9BF-EC83-132F-6EE00C1CC494}"/>
          </ac:spMkLst>
        </pc:spChg>
        <pc:spChg chg="mod">
          <ac:chgData name="Yashi Yadav" userId="S::yaday01@pfw.edu::cfe9f6f7-a749-4b5f-98bd-255a6f97ab3b" providerId="AD" clId="Web-{007022FC-BBB0-7391-0E53-18814E2D9CA8}" dt="2023-07-11T14:02:32.822" v="15"/>
          <ac:spMkLst>
            <pc:docMk/>
            <pc:sldMk cId="1025851515" sldId="259"/>
            <ac:spMk id="3" creationId="{683AC2A8-2FB0-3B6A-E671-97FEE005281A}"/>
          </ac:spMkLst>
        </pc:spChg>
        <pc:spChg chg="add del mod">
          <ac:chgData name="Yashi Yadav" userId="S::yaday01@pfw.edu::cfe9f6f7-a749-4b5f-98bd-255a6f97ab3b" providerId="AD" clId="Web-{007022FC-BBB0-7391-0E53-18814E2D9CA8}" dt="2023-07-11T14:11:55.968" v="75"/>
          <ac:spMkLst>
            <pc:docMk/>
            <pc:sldMk cId="1025851515" sldId="259"/>
            <ac:spMk id="5" creationId="{18292019-A53B-C849-B610-C73AFE21A71C}"/>
          </ac:spMkLst>
        </pc:spChg>
        <pc:spChg chg="add">
          <ac:chgData name="Yashi Yadav" userId="S::yaday01@pfw.edu::cfe9f6f7-a749-4b5f-98bd-255a6f97ab3b" providerId="AD" clId="Web-{007022FC-BBB0-7391-0E53-18814E2D9CA8}" dt="2023-07-11T14:02:32.822" v="15"/>
          <ac:spMkLst>
            <pc:docMk/>
            <pc:sldMk cId="1025851515" sldId="259"/>
            <ac:spMk id="10" creationId="{73C994B4-9721-4148-9EEC-6793CECDE8DD}"/>
          </ac:spMkLst>
        </pc:spChg>
        <pc:spChg chg="add">
          <ac:chgData name="Yashi Yadav" userId="S::yaday01@pfw.edu::cfe9f6f7-a749-4b5f-98bd-255a6f97ab3b" providerId="AD" clId="Web-{007022FC-BBB0-7391-0E53-18814E2D9CA8}" dt="2023-07-11T14:02:32.822" v="15"/>
          <ac:spMkLst>
            <pc:docMk/>
            <pc:sldMk cId="1025851515" sldId="259"/>
            <ac:spMk id="12" creationId="{F9D95E49-763A-4886-B038-82F734740554}"/>
          </ac:spMkLst>
        </pc:spChg>
        <pc:spChg chg="add">
          <ac:chgData name="Yashi Yadav" userId="S::yaday01@pfw.edu::cfe9f6f7-a749-4b5f-98bd-255a6f97ab3b" providerId="AD" clId="Web-{007022FC-BBB0-7391-0E53-18814E2D9CA8}" dt="2023-07-11T14:02:32.822" v="15"/>
          <ac:spMkLst>
            <pc:docMk/>
            <pc:sldMk cId="1025851515" sldId="259"/>
            <ac:spMk id="14" creationId="{1335D9B3-B2C5-40E1-BFF9-E01D0DB42474}"/>
          </ac:spMkLst>
        </pc:spChg>
        <pc:spChg chg="add">
          <ac:chgData name="Yashi Yadav" userId="S::yaday01@pfw.edu::cfe9f6f7-a749-4b5f-98bd-255a6f97ab3b" providerId="AD" clId="Web-{007022FC-BBB0-7391-0E53-18814E2D9CA8}" dt="2023-07-11T14:02:32.822" v="15"/>
          <ac:spMkLst>
            <pc:docMk/>
            <pc:sldMk cId="1025851515" sldId="259"/>
            <ac:spMk id="16" creationId="{6D95061B-ADFC-4592-8BB1-0D542F6F6436}"/>
          </ac:spMkLst>
        </pc:spChg>
        <pc:picChg chg="add mod">
          <ac:chgData name="Yashi Yadav" userId="S::yaday01@pfw.edu::cfe9f6f7-a749-4b5f-98bd-255a6f97ab3b" providerId="AD" clId="Web-{007022FC-BBB0-7391-0E53-18814E2D9CA8}" dt="2023-07-11T14:02:32.822" v="15"/>
          <ac:picMkLst>
            <pc:docMk/>
            <pc:sldMk cId="1025851515" sldId="259"/>
            <ac:picMk id="4" creationId="{BA3C165C-AE06-1A8E-85D7-7711F78BC844}"/>
          </ac:picMkLst>
        </pc:picChg>
        <pc:cxnChg chg="add">
          <ac:chgData name="Yashi Yadav" userId="S::yaday01@pfw.edu::cfe9f6f7-a749-4b5f-98bd-255a6f97ab3b" providerId="AD" clId="Web-{007022FC-BBB0-7391-0E53-18814E2D9CA8}" dt="2023-07-11T14:02:32.822" v="15"/>
          <ac:cxnSpMkLst>
            <pc:docMk/>
            <pc:sldMk cId="1025851515" sldId="259"/>
            <ac:cxnSpMk id="18" creationId="{2B67C3E3-D148-40AD-9F4C-431AA28ACA66}"/>
          </ac:cxnSpMkLst>
        </pc:cxnChg>
        <pc:cxnChg chg="add">
          <ac:chgData name="Yashi Yadav" userId="S::yaday01@pfw.edu::cfe9f6f7-a749-4b5f-98bd-255a6f97ab3b" providerId="AD" clId="Web-{007022FC-BBB0-7391-0E53-18814E2D9CA8}" dt="2023-07-11T14:02:32.822" v="15"/>
          <ac:cxnSpMkLst>
            <pc:docMk/>
            <pc:sldMk cId="1025851515" sldId="259"/>
            <ac:cxnSpMk id="20" creationId="{C30DD030-ACB5-4C2C-AD03-51D52E277DEB}"/>
          </ac:cxnSpMkLst>
        </pc:cxnChg>
      </pc:sldChg>
      <pc:sldChg chg="addSp delSp modSp new mod setBg">
        <pc:chgData name="Yashi Yadav" userId="S::yaday01@pfw.edu::cfe9f6f7-a749-4b5f-98bd-255a6f97ab3b" providerId="AD" clId="Web-{007022FC-BBB0-7391-0E53-18814E2D9CA8}" dt="2023-07-11T14:11:40.951" v="73"/>
        <pc:sldMkLst>
          <pc:docMk/>
          <pc:sldMk cId="3847952189" sldId="260"/>
        </pc:sldMkLst>
        <pc:spChg chg="mod">
          <ac:chgData name="Yashi Yadav" userId="S::yaday01@pfw.edu::cfe9f6f7-a749-4b5f-98bd-255a6f97ab3b" providerId="AD" clId="Web-{007022FC-BBB0-7391-0E53-18814E2D9CA8}" dt="2023-07-11T14:06:58.464" v="50"/>
          <ac:spMkLst>
            <pc:docMk/>
            <pc:sldMk cId="3847952189" sldId="260"/>
            <ac:spMk id="2" creationId="{C5C5C0DE-91F6-DAD8-16FB-02C9FA900671}"/>
          </ac:spMkLst>
        </pc:spChg>
        <pc:spChg chg="mod ord">
          <ac:chgData name="Yashi Yadav" userId="S::yaday01@pfw.edu::cfe9f6f7-a749-4b5f-98bd-255a6f97ab3b" providerId="AD" clId="Web-{007022FC-BBB0-7391-0E53-18814E2D9CA8}" dt="2023-07-11T14:06:58.464" v="50"/>
          <ac:spMkLst>
            <pc:docMk/>
            <pc:sldMk cId="3847952189" sldId="260"/>
            <ac:spMk id="3" creationId="{C56E8A07-43A5-3BF9-64DC-EE50CE9468B1}"/>
          </ac:spMkLst>
        </pc:spChg>
        <pc:spChg chg="add del mod">
          <ac:chgData name="Yashi Yadav" userId="S::yaday01@pfw.edu::cfe9f6f7-a749-4b5f-98bd-255a6f97ab3b" providerId="AD" clId="Web-{007022FC-BBB0-7391-0E53-18814E2D9CA8}" dt="2023-07-11T14:11:40.951" v="73"/>
          <ac:spMkLst>
            <pc:docMk/>
            <pc:sldMk cId="3847952189" sldId="260"/>
            <ac:spMk id="5" creationId="{BD236EA5-1BFD-6FCA-B159-ACB961F1B903}"/>
          </ac:spMkLst>
        </pc:spChg>
        <pc:spChg chg="add del">
          <ac:chgData name="Yashi Yadav" userId="S::yaday01@pfw.edu::cfe9f6f7-a749-4b5f-98bd-255a6f97ab3b" providerId="AD" clId="Web-{007022FC-BBB0-7391-0E53-18814E2D9CA8}" dt="2023-07-11T14:06:58.433" v="49"/>
          <ac:spMkLst>
            <pc:docMk/>
            <pc:sldMk cId="3847952189" sldId="260"/>
            <ac:spMk id="10" creationId="{5EF4A068-C95D-486B-AB65-28A5F70AF53A}"/>
          </ac:spMkLst>
        </pc:spChg>
        <pc:spChg chg="add del">
          <ac:chgData name="Yashi Yadav" userId="S::yaday01@pfw.edu::cfe9f6f7-a749-4b5f-98bd-255a6f97ab3b" providerId="AD" clId="Web-{007022FC-BBB0-7391-0E53-18814E2D9CA8}" dt="2023-07-11T14:06:58.433" v="49"/>
          <ac:spMkLst>
            <pc:docMk/>
            <pc:sldMk cId="3847952189" sldId="260"/>
            <ac:spMk id="12" creationId="{B30473F7-A24A-427B-B9CE-C1A94B6F26D6}"/>
          </ac:spMkLst>
        </pc:spChg>
        <pc:spChg chg="add del">
          <ac:chgData name="Yashi Yadav" userId="S::yaday01@pfw.edu::cfe9f6f7-a749-4b5f-98bd-255a6f97ab3b" providerId="AD" clId="Web-{007022FC-BBB0-7391-0E53-18814E2D9CA8}" dt="2023-07-11T14:06:58.433" v="49"/>
          <ac:spMkLst>
            <pc:docMk/>
            <pc:sldMk cId="3847952189" sldId="260"/>
            <ac:spMk id="14" creationId="{99B60357-232D-4489-8786-BF4E4F74BA76}"/>
          </ac:spMkLst>
        </pc:spChg>
        <pc:spChg chg="add del">
          <ac:chgData name="Yashi Yadav" userId="S::yaday01@pfw.edu::cfe9f6f7-a749-4b5f-98bd-255a6f97ab3b" providerId="AD" clId="Web-{007022FC-BBB0-7391-0E53-18814E2D9CA8}" dt="2023-07-11T14:06:58.433" v="49"/>
          <ac:spMkLst>
            <pc:docMk/>
            <pc:sldMk cId="3847952189" sldId="260"/>
            <ac:spMk id="16" creationId="{2068A50E-2E17-40A4-8E3C-25CC6DF99F20}"/>
          </ac:spMkLst>
        </pc:spChg>
        <pc:spChg chg="add">
          <ac:chgData name="Yashi Yadav" userId="S::yaday01@pfw.edu::cfe9f6f7-a749-4b5f-98bd-255a6f97ab3b" providerId="AD" clId="Web-{007022FC-BBB0-7391-0E53-18814E2D9CA8}" dt="2023-07-11T14:06:58.464" v="50"/>
          <ac:spMkLst>
            <pc:docMk/>
            <pc:sldMk cId="3847952189" sldId="260"/>
            <ac:spMk id="22" creationId="{73C994B4-9721-4148-9EEC-6793CECDE8DD}"/>
          </ac:spMkLst>
        </pc:spChg>
        <pc:spChg chg="add">
          <ac:chgData name="Yashi Yadav" userId="S::yaday01@pfw.edu::cfe9f6f7-a749-4b5f-98bd-255a6f97ab3b" providerId="AD" clId="Web-{007022FC-BBB0-7391-0E53-18814E2D9CA8}" dt="2023-07-11T14:06:58.464" v="50"/>
          <ac:spMkLst>
            <pc:docMk/>
            <pc:sldMk cId="3847952189" sldId="260"/>
            <ac:spMk id="23" creationId="{F9D95E49-763A-4886-B038-82F734740554}"/>
          </ac:spMkLst>
        </pc:spChg>
        <pc:spChg chg="add">
          <ac:chgData name="Yashi Yadav" userId="S::yaday01@pfw.edu::cfe9f6f7-a749-4b5f-98bd-255a6f97ab3b" providerId="AD" clId="Web-{007022FC-BBB0-7391-0E53-18814E2D9CA8}" dt="2023-07-11T14:06:58.464" v="50"/>
          <ac:spMkLst>
            <pc:docMk/>
            <pc:sldMk cId="3847952189" sldId="260"/>
            <ac:spMk id="24" creationId="{1335D9B3-B2C5-40E1-BFF9-E01D0DB42474}"/>
          </ac:spMkLst>
        </pc:spChg>
        <pc:spChg chg="add">
          <ac:chgData name="Yashi Yadav" userId="S::yaday01@pfw.edu::cfe9f6f7-a749-4b5f-98bd-255a6f97ab3b" providerId="AD" clId="Web-{007022FC-BBB0-7391-0E53-18814E2D9CA8}" dt="2023-07-11T14:06:58.464" v="50"/>
          <ac:spMkLst>
            <pc:docMk/>
            <pc:sldMk cId="3847952189" sldId="260"/>
            <ac:spMk id="25" creationId="{6D95061B-ADFC-4592-8BB1-0D542F6F6436}"/>
          </ac:spMkLst>
        </pc:spChg>
        <pc:picChg chg="add mod">
          <ac:chgData name="Yashi Yadav" userId="S::yaday01@pfw.edu::cfe9f6f7-a749-4b5f-98bd-255a6f97ab3b" providerId="AD" clId="Web-{007022FC-BBB0-7391-0E53-18814E2D9CA8}" dt="2023-07-11T14:06:58.464" v="50"/>
          <ac:picMkLst>
            <pc:docMk/>
            <pc:sldMk cId="3847952189" sldId="260"/>
            <ac:picMk id="4" creationId="{6615D7DC-5AC1-AE0B-AECE-1AF4A726F673}"/>
          </ac:picMkLst>
        </pc:picChg>
        <pc:cxnChg chg="add del">
          <ac:chgData name="Yashi Yadav" userId="S::yaday01@pfw.edu::cfe9f6f7-a749-4b5f-98bd-255a6f97ab3b" providerId="AD" clId="Web-{007022FC-BBB0-7391-0E53-18814E2D9CA8}" dt="2023-07-11T14:06:58.433" v="49"/>
          <ac:cxnSpMkLst>
            <pc:docMk/>
            <pc:sldMk cId="3847952189" sldId="260"/>
            <ac:cxnSpMk id="18" creationId="{88E181E9-8FE4-417B-A80B-0A099C6BE7DF}"/>
          </ac:cxnSpMkLst>
        </pc:cxnChg>
        <pc:cxnChg chg="add del">
          <ac:chgData name="Yashi Yadav" userId="S::yaday01@pfw.edu::cfe9f6f7-a749-4b5f-98bd-255a6f97ab3b" providerId="AD" clId="Web-{007022FC-BBB0-7391-0E53-18814E2D9CA8}" dt="2023-07-11T14:06:58.433" v="49"/>
          <ac:cxnSpMkLst>
            <pc:docMk/>
            <pc:sldMk cId="3847952189" sldId="260"/>
            <ac:cxnSpMk id="20" creationId="{44EB5B0D-CAAF-4A5A-8339-8CCEA2AEE23A}"/>
          </ac:cxnSpMkLst>
        </pc:cxnChg>
        <pc:cxnChg chg="add">
          <ac:chgData name="Yashi Yadav" userId="S::yaday01@pfw.edu::cfe9f6f7-a749-4b5f-98bd-255a6f97ab3b" providerId="AD" clId="Web-{007022FC-BBB0-7391-0E53-18814E2D9CA8}" dt="2023-07-11T14:06:58.464" v="50"/>
          <ac:cxnSpMkLst>
            <pc:docMk/>
            <pc:sldMk cId="3847952189" sldId="260"/>
            <ac:cxnSpMk id="26" creationId="{2B67C3E3-D148-40AD-9F4C-431AA28ACA66}"/>
          </ac:cxnSpMkLst>
        </pc:cxnChg>
        <pc:cxnChg chg="add">
          <ac:chgData name="Yashi Yadav" userId="S::yaday01@pfw.edu::cfe9f6f7-a749-4b5f-98bd-255a6f97ab3b" providerId="AD" clId="Web-{007022FC-BBB0-7391-0E53-18814E2D9CA8}" dt="2023-07-11T14:06:58.464" v="50"/>
          <ac:cxnSpMkLst>
            <pc:docMk/>
            <pc:sldMk cId="3847952189" sldId="260"/>
            <ac:cxnSpMk id="27" creationId="{C30DD030-ACB5-4C2C-AD03-51D52E277DEB}"/>
          </ac:cxnSpMkLst>
        </pc:cxnChg>
      </pc:sldChg>
      <pc:sldChg chg="addSp delSp modSp add mod replId setBg">
        <pc:chgData name="Yashi Yadav" userId="S::yaday01@pfw.edu::cfe9f6f7-a749-4b5f-98bd-255a6f97ab3b" providerId="AD" clId="Web-{007022FC-BBB0-7391-0E53-18814E2D9CA8}" dt="2023-07-11T14:11:32.404" v="72"/>
        <pc:sldMkLst>
          <pc:docMk/>
          <pc:sldMk cId="3260128091" sldId="261"/>
        </pc:sldMkLst>
        <pc:spChg chg="mod">
          <ac:chgData name="Yashi Yadav" userId="S::yaday01@pfw.edu::cfe9f6f7-a749-4b5f-98bd-255a6f97ab3b" providerId="AD" clId="Web-{007022FC-BBB0-7391-0E53-18814E2D9CA8}" dt="2023-07-11T14:11:00.652" v="68"/>
          <ac:spMkLst>
            <pc:docMk/>
            <pc:sldMk cId="3260128091" sldId="261"/>
            <ac:spMk id="2" creationId="{C5C5C0DE-91F6-DAD8-16FB-02C9FA900671}"/>
          </ac:spMkLst>
        </pc:spChg>
        <pc:spChg chg="mod ord">
          <ac:chgData name="Yashi Yadav" userId="S::yaday01@pfw.edu::cfe9f6f7-a749-4b5f-98bd-255a6f97ab3b" providerId="AD" clId="Web-{007022FC-BBB0-7391-0E53-18814E2D9CA8}" dt="2023-07-11T14:11:00.652" v="68"/>
          <ac:spMkLst>
            <pc:docMk/>
            <pc:sldMk cId="3260128091" sldId="261"/>
            <ac:spMk id="3" creationId="{C56E8A07-43A5-3BF9-64DC-EE50CE9468B1}"/>
          </ac:spMkLst>
        </pc:spChg>
        <pc:spChg chg="add del mod">
          <ac:chgData name="Yashi Yadav" userId="S::yaday01@pfw.edu::cfe9f6f7-a749-4b5f-98bd-255a6f97ab3b" providerId="AD" clId="Web-{007022FC-BBB0-7391-0E53-18814E2D9CA8}" dt="2023-07-11T14:11:27.450" v="71"/>
          <ac:spMkLst>
            <pc:docMk/>
            <pc:sldMk cId="3260128091" sldId="261"/>
            <ac:spMk id="5" creationId="{F659E145-6A7A-1283-6C3F-55CA8414703F}"/>
          </ac:spMkLst>
        </pc:spChg>
        <pc:spChg chg="add del mod">
          <ac:chgData name="Yashi Yadav" userId="S::yaday01@pfw.edu::cfe9f6f7-a749-4b5f-98bd-255a6f97ab3b" providerId="AD" clId="Web-{007022FC-BBB0-7391-0E53-18814E2D9CA8}" dt="2023-07-11T14:11:32.404" v="72"/>
          <ac:spMkLst>
            <pc:docMk/>
            <pc:sldMk cId="3260128091" sldId="261"/>
            <ac:spMk id="8" creationId="{F33FB794-D597-77F6-6D94-A0CB5538F9FF}"/>
          </ac:spMkLst>
        </pc:spChg>
        <pc:spChg chg="add del">
          <ac:chgData name="Yashi Yadav" userId="S::yaday01@pfw.edu::cfe9f6f7-a749-4b5f-98bd-255a6f97ab3b" providerId="AD" clId="Web-{007022FC-BBB0-7391-0E53-18814E2D9CA8}" dt="2023-07-11T14:10:25.352" v="62"/>
          <ac:spMkLst>
            <pc:docMk/>
            <pc:sldMk cId="3260128091" sldId="261"/>
            <ac:spMk id="10" creationId="{73C994B4-9721-4148-9EEC-6793CECDE8DD}"/>
          </ac:spMkLst>
        </pc:spChg>
        <pc:spChg chg="add del">
          <ac:chgData name="Yashi Yadav" userId="S::yaday01@pfw.edu::cfe9f6f7-a749-4b5f-98bd-255a6f97ab3b" providerId="AD" clId="Web-{007022FC-BBB0-7391-0E53-18814E2D9CA8}" dt="2023-07-11T14:10:25.352" v="62"/>
          <ac:spMkLst>
            <pc:docMk/>
            <pc:sldMk cId="3260128091" sldId="261"/>
            <ac:spMk id="12" creationId="{F9D95E49-763A-4886-B038-82F734740554}"/>
          </ac:spMkLst>
        </pc:spChg>
        <pc:spChg chg="add del">
          <ac:chgData name="Yashi Yadav" userId="S::yaday01@pfw.edu::cfe9f6f7-a749-4b5f-98bd-255a6f97ab3b" providerId="AD" clId="Web-{007022FC-BBB0-7391-0E53-18814E2D9CA8}" dt="2023-07-11T14:10:25.352" v="62"/>
          <ac:spMkLst>
            <pc:docMk/>
            <pc:sldMk cId="3260128091" sldId="261"/>
            <ac:spMk id="14" creationId="{1335D9B3-B2C5-40E1-BFF9-E01D0DB42474}"/>
          </ac:spMkLst>
        </pc:spChg>
        <pc:spChg chg="add del">
          <ac:chgData name="Yashi Yadav" userId="S::yaday01@pfw.edu::cfe9f6f7-a749-4b5f-98bd-255a6f97ab3b" providerId="AD" clId="Web-{007022FC-BBB0-7391-0E53-18814E2D9CA8}" dt="2023-07-11T14:10:25.352" v="62"/>
          <ac:spMkLst>
            <pc:docMk/>
            <pc:sldMk cId="3260128091" sldId="261"/>
            <ac:spMk id="16" creationId="{6D95061B-ADFC-4592-8BB1-0D542F6F6436}"/>
          </ac:spMkLst>
        </pc:spChg>
        <pc:spChg chg="add del">
          <ac:chgData name="Yashi Yadav" userId="S::yaday01@pfw.edu::cfe9f6f7-a749-4b5f-98bd-255a6f97ab3b" providerId="AD" clId="Web-{007022FC-BBB0-7391-0E53-18814E2D9CA8}" dt="2023-07-11T14:11:00.652" v="68"/>
          <ac:spMkLst>
            <pc:docMk/>
            <pc:sldMk cId="3260128091" sldId="261"/>
            <ac:spMk id="22" creationId="{19CE9782-0FD1-493B-9C50-C51AB7C5E01A}"/>
          </ac:spMkLst>
        </pc:spChg>
        <pc:spChg chg="add del">
          <ac:chgData name="Yashi Yadav" userId="S::yaday01@pfw.edu::cfe9f6f7-a749-4b5f-98bd-255a6f97ab3b" providerId="AD" clId="Web-{007022FC-BBB0-7391-0E53-18814E2D9CA8}" dt="2023-07-11T14:11:00.652" v="68"/>
          <ac:spMkLst>
            <pc:docMk/>
            <pc:sldMk cId="3260128091" sldId="261"/>
            <ac:spMk id="23" creationId="{F6619023-691E-4F1C-A10A-0EA3D044EE38}"/>
          </ac:spMkLst>
        </pc:spChg>
        <pc:spChg chg="add del">
          <ac:chgData name="Yashi Yadav" userId="S::yaday01@pfw.edu::cfe9f6f7-a749-4b5f-98bd-255a6f97ab3b" providerId="AD" clId="Web-{007022FC-BBB0-7391-0E53-18814E2D9CA8}" dt="2023-07-11T14:11:00.652" v="68"/>
          <ac:spMkLst>
            <pc:docMk/>
            <pc:sldMk cId="3260128091" sldId="261"/>
            <ac:spMk id="24" creationId="{36F31C88-3DEF-4EA8-AE3A-49441413FC54}"/>
          </ac:spMkLst>
        </pc:spChg>
        <pc:spChg chg="add del">
          <ac:chgData name="Yashi Yadav" userId="S::yaday01@pfw.edu::cfe9f6f7-a749-4b5f-98bd-255a6f97ab3b" providerId="AD" clId="Web-{007022FC-BBB0-7391-0E53-18814E2D9CA8}" dt="2023-07-11T14:11:00.652" v="68"/>
          <ac:spMkLst>
            <pc:docMk/>
            <pc:sldMk cId="3260128091" sldId="261"/>
            <ac:spMk id="25" creationId="{147EAFFD-2BD1-4600-B034-EEF700787DEC}"/>
          </ac:spMkLst>
        </pc:spChg>
        <pc:spChg chg="add">
          <ac:chgData name="Yashi Yadav" userId="S::yaday01@pfw.edu::cfe9f6f7-a749-4b5f-98bd-255a6f97ab3b" providerId="AD" clId="Web-{007022FC-BBB0-7391-0E53-18814E2D9CA8}" dt="2023-07-11T14:11:00.652" v="68"/>
          <ac:spMkLst>
            <pc:docMk/>
            <pc:sldMk cId="3260128091" sldId="261"/>
            <ac:spMk id="32" creationId="{F79DDEA7-D1C6-4972-A626-37A313A3FEFE}"/>
          </ac:spMkLst>
        </pc:spChg>
        <pc:spChg chg="add">
          <ac:chgData name="Yashi Yadav" userId="S::yaday01@pfw.edu::cfe9f6f7-a749-4b5f-98bd-255a6f97ab3b" providerId="AD" clId="Web-{007022FC-BBB0-7391-0E53-18814E2D9CA8}" dt="2023-07-11T14:11:00.652" v="68"/>
          <ac:spMkLst>
            <pc:docMk/>
            <pc:sldMk cId="3260128091" sldId="261"/>
            <ac:spMk id="34" creationId="{1E40C101-C8B8-47D0-A5BF-9371F2CD369E}"/>
          </ac:spMkLst>
        </pc:spChg>
        <pc:spChg chg="add">
          <ac:chgData name="Yashi Yadav" userId="S::yaday01@pfw.edu::cfe9f6f7-a749-4b5f-98bd-255a6f97ab3b" providerId="AD" clId="Web-{007022FC-BBB0-7391-0E53-18814E2D9CA8}" dt="2023-07-11T14:11:00.652" v="68"/>
          <ac:spMkLst>
            <pc:docMk/>
            <pc:sldMk cId="3260128091" sldId="261"/>
            <ac:spMk id="36" creationId="{1EEA10F5-2C9D-468C-9013-E578BDF977A8}"/>
          </ac:spMkLst>
        </pc:spChg>
        <pc:spChg chg="add">
          <ac:chgData name="Yashi Yadav" userId="S::yaday01@pfw.edu::cfe9f6f7-a749-4b5f-98bd-255a6f97ab3b" providerId="AD" clId="Web-{007022FC-BBB0-7391-0E53-18814E2D9CA8}" dt="2023-07-11T14:11:00.652" v="68"/>
          <ac:spMkLst>
            <pc:docMk/>
            <pc:sldMk cId="3260128091" sldId="261"/>
            <ac:spMk id="38" creationId="{8BF03294-DBAF-4FA8-99A1-932791773A44}"/>
          </ac:spMkLst>
        </pc:spChg>
        <pc:picChg chg="add mod">
          <ac:chgData name="Yashi Yadav" userId="S::yaday01@pfw.edu::cfe9f6f7-a749-4b5f-98bd-255a6f97ab3b" providerId="AD" clId="Web-{007022FC-BBB0-7391-0E53-18814E2D9CA8}" dt="2023-07-11T14:11:00.652" v="68"/>
          <ac:picMkLst>
            <pc:docMk/>
            <pc:sldMk cId="3260128091" sldId="261"/>
            <ac:picMk id="4" creationId="{7E8C299F-393A-6B7A-D567-365999BB2CE5}"/>
          </ac:picMkLst>
        </pc:picChg>
        <pc:picChg chg="add mod ord">
          <ac:chgData name="Yashi Yadav" userId="S::yaday01@pfw.edu::cfe9f6f7-a749-4b5f-98bd-255a6f97ab3b" providerId="AD" clId="Web-{007022FC-BBB0-7391-0E53-18814E2D9CA8}" dt="2023-07-11T14:11:00.652" v="68"/>
          <ac:picMkLst>
            <pc:docMk/>
            <pc:sldMk cId="3260128091" sldId="261"/>
            <ac:picMk id="7" creationId="{7FACFB26-2BEA-5645-51F4-E882415C4D4A}"/>
          </ac:picMkLst>
        </pc:picChg>
        <pc:cxnChg chg="add del">
          <ac:chgData name="Yashi Yadav" userId="S::yaday01@pfw.edu::cfe9f6f7-a749-4b5f-98bd-255a6f97ab3b" providerId="AD" clId="Web-{007022FC-BBB0-7391-0E53-18814E2D9CA8}" dt="2023-07-11T14:10:25.352" v="62"/>
          <ac:cxnSpMkLst>
            <pc:docMk/>
            <pc:sldMk cId="3260128091" sldId="261"/>
            <ac:cxnSpMk id="18" creationId="{2B67C3E3-D148-40AD-9F4C-431AA28ACA66}"/>
          </ac:cxnSpMkLst>
        </pc:cxnChg>
        <pc:cxnChg chg="add del">
          <ac:chgData name="Yashi Yadav" userId="S::yaday01@pfw.edu::cfe9f6f7-a749-4b5f-98bd-255a6f97ab3b" providerId="AD" clId="Web-{007022FC-BBB0-7391-0E53-18814E2D9CA8}" dt="2023-07-11T14:10:25.352" v="62"/>
          <ac:cxnSpMkLst>
            <pc:docMk/>
            <pc:sldMk cId="3260128091" sldId="261"/>
            <ac:cxnSpMk id="20" creationId="{C30DD030-ACB5-4C2C-AD03-51D52E277DEB}"/>
          </ac:cxnSpMkLst>
        </pc:cxnChg>
        <pc:cxnChg chg="add del">
          <ac:chgData name="Yashi Yadav" userId="S::yaday01@pfw.edu::cfe9f6f7-a749-4b5f-98bd-255a6f97ab3b" providerId="AD" clId="Web-{007022FC-BBB0-7391-0E53-18814E2D9CA8}" dt="2023-07-11T14:11:00.652" v="68"/>
          <ac:cxnSpMkLst>
            <pc:docMk/>
            <pc:sldMk cId="3260128091" sldId="261"/>
            <ac:cxnSpMk id="26" creationId="{8D4B5F26-8713-4267-9186-183BB809C0E3}"/>
          </ac:cxnSpMkLst>
        </pc:cxnChg>
        <pc:cxnChg chg="add del">
          <ac:chgData name="Yashi Yadav" userId="S::yaday01@pfw.edu::cfe9f6f7-a749-4b5f-98bd-255a6f97ab3b" providerId="AD" clId="Web-{007022FC-BBB0-7391-0E53-18814E2D9CA8}" dt="2023-07-11T14:11:00.652" v="68"/>
          <ac:cxnSpMkLst>
            <pc:docMk/>
            <pc:sldMk cId="3260128091" sldId="261"/>
            <ac:cxnSpMk id="27" creationId="{372C66DF-2004-4C24-8C07-554E41490DC1}"/>
          </ac:cxnSpMkLst>
        </pc:cxnChg>
        <pc:cxnChg chg="add">
          <ac:chgData name="Yashi Yadav" userId="S::yaday01@pfw.edu::cfe9f6f7-a749-4b5f-98bd-255a6f97ab3b" providerId="AD" clId="Web-{007022FC-BBB0-7391-0E53-18814E2D9CA8}" dt="2023-07-11T14:11:00.652" v="68"/>
          <ac:cxnSpMkLst>
            <pc:docMk/>
            <pc:sldMk cId="3260128091" sldId="261"/>
            <ac:cxnSpMk id="40" creationId="{1D49F461-A47D-4032-8525-4AA2F7F32AA3}"/>
          </ac:cxnSpMkLst>
        </pc:cxnChg>
        <pc:cxnChg chg="add">
          <ac:chgData name="Yashi Yadav" userId="S::yaday01@pfw.edu::cfe9f6f7-a749-4b5f-98bd-255a6f97ab3b" providerId="AD" clId="Web-{007022FC-BBB0-7391-0E53-18814E2D9CA8}" dt="2023-07-11T14:11:00.652" v="68"/>
          <ac:cxnSpMkLst>
            <pc:docMk/>
            <pc:sldMk cId="3260128091" sldId="261"/>
            <ac:cxnSpMk id="42" creationId="{6AD08A6B-9662-47B8-8560-7A73FF893D92}"/>
          </ac:cxnSpMkLst>
        </pc:cxnChg>
        <pc:cxnChg chg="add">
          <ac:chgData name="Yashi Yadav" userId="S::yaday01@pfw.edu::cfe9f6f7-a749-4b5f-98bd-255a6f97ab3b" providerId="AD" clId="Web-{007022FC-BBB0-7391-0E53-18814E2D9CA8}" dt="2023-07-11T14:11:00.652" v="68"/>
          <ac:cxnSpMkLst>
            <pc:docMk/>
            <pc:sldMk cId="3260128091" sldId="261"/>
            <ac:cxnSpMk id="44" creationId="{88A7F126-0EB8-456D-87D6-1A6AC838990B}"/>
          </ac:cxnSpMkLst>
        </pc:cxnChg>
      </pc:sldChg>
      <pc:sldChg chg="addSp delSp modSp new mod setBg">
        <pc:chgData name="Yashi Yadav" userId="S::yaday01@pfw.edu::cfe9f6f7-a749-4b5f-98bd-255a6f97ab3b" providerId="AD" clId="Web-{007022FC-BBB0-7391-0E53-18814E2D9CA8}" dt="2023-07-11T14:14:26.634" v="97"/>
        <pc:sldMkLst>
          <pc:docMk/>
          <pc:sldMk cId="3663990582" sldId="262"/>
        </pc:sldMkLst>
        <pc:spChg chg="mod">
          <ac:chgData name="Yashi Yadav" userId="S::yaday01@pfw.edu::cfe9f6f7-a749-4b5f-98bd-255a6f97ab3b" providerId="AD" clId="Web-{007022FC-BBB0-7391-0E53-18814E2D9CA8}" dt="2023-07-11T14:14:26.634" v="97"/>
          <ac:spMkLst>
            <pc:docMk/>
            <pc:sldMk cId="3663990582" sldId="262"/>
            <ac:spMk id="2" creationId="{5B841900-2AD6-021A-E22E-478D1393E1BD}"/>
          </ac:spMkLst>
        </pc:spChg>
        <pc:spChg chg="mod">
          <ac:chgData name="Yashi Yadav" userId="S::yaday01@pfw.edu::cfe9f6f7-a749-4b5f-98bd-255a6f97ab3b" providerId="AD" clId="Web-{007022FC-BBB0-7391-0E53-18814E2D9CA8}" dt="2023-07-11T14:14:26.634" v="97"/>
          <ac:spMkLst>
            <pc:docMk/>
            <pc:sldMk cId="3663990582" sldId="262"/>
            <ac:spMk id="3" creationId="{47968B40-1892-2151-6081-7741F3D0EDAB}"/>
          </ac:spMkLst>
        </pc:spChg>
        <pc:spChg chg="add del mod">
          <ac:chgData name="Yashi Yadav" userId="S::yaday01@pfw.edu::cfe9f6f7-a749-4b5f-98bd-255a6f97ab3b" providerId="AD" clId="Web-{007022FC-BBB0-7391-0E53-18814E2D9CA8}" dt="2023-07-11T14:14:19.321" v="96"/>
          <ac:spMkLst>
            <pc:docMk/>
            <pc:sldMk cId="3663990582" sldId="262"/>
            <ac:spMk id="5" creationId="{8FBC42E7-E02E-E02F-6B23-9FD7DD13918C}"/>
          </ac:spMkLst>
        </pc:spChg>
        <pc:spChg chg="add del mod">
          <ac:chgData name="Yashi Yadav" userId="S::yaday01@pfw.edu::cfe9f6f7-a749-4b5f-98bd-255a6f97ab3b" providerId="AD" clId="Web-{007022FC-BBB0-7391-0E53-18814E2D9CA8}" dt="2023-07-11T14:14:16.399" v="95"/>
          <ac:spMkLst>
            <pc:docMk/>
            <pc:sldMk cId="3663990582" sldId="262"/>
            <ac:spMk id="9" creationId="{EC9F4EF5-1860-51EB-3E60-D1DF636ED9AF}"/>
          </ac:spMkLst>
        </pc:spChg>
        <pc:spChg chg="add del">
          <ac:chgData name="Yashi Yadav" userId="S::yaday01@pfw.edu::cfe9f6f7-a749-4b5f-98bd-255a6f97ab3b" providerId="AD" clId="Web-{007022FC-BBB0-7391-0E53-18814E2D9CA8}" dt="2023-07-11T14:14:26.634" v="97"/>
          <ac:spMkLst>
            <pc:docMk/>
            <pc:sldMk cId="3663990582" sldId="262"/>
            <ac:spMk id="14" creationId="{39051786-3DB9-4904-BD7C-977B5666C703}"/>
          </ac:spMkLst>
        </pc:spChg>
        <pc:spChg chg="add del">
          <ac:chgData name="Yashi Yadav" userId="S::yaday01@pfw.edu::cfe9f6f7-a749-4b5f-98bd-255a6f97ab3b" providerId="AD" clId="Web-{007022FC-BBB0-7391-0E53-18814E2D9CA8}" dt="2023-07-11T14:14:26.634" v="97"/>
          <ac:spMkLst>
            <pc:docMk/>
            <pc:sldMk cId="3663990582" sldId="262"/>
            <ac:spMk id="16" creationId="{2AB557DC-3483-4FC3-B0F2-6358E74AA0D0}"/>
          </ac:spMkLst>
        </pc:spChg>
        <pc:spChg chg="add del">
          <ac:chgData name="Yashi Yadav" userId="S::yaday01@pfw.edu::cfe9f6f7-a749-4b5f-98bd-255a6f97ab3b" providerId="AD" clId="Web-{007022FC-BBB0-7391-0E53-18814E2D9CA8}" dt="2023-07-11T14:14:26.634" v="97"/>
          <ac:spMkLst>
            <pc:docMk/>
            <pc:sldMk cId="3663990582" sldId="262"/>
            <ac:spMk id="18" creationId="{5EC22CD1-1666-4CBE-96DC-99CDD142D852}"/>
          </ac:spMkLst>
        </pc:spChg>
        <pc:spChg chg="add del">
          <ac:chgData name="Yashi Yadav" userId="S::yaday01@pfw.edu::cfe9f6f7-a749-4b5f-98bd-255a6f97ab3b" providerId="AD" clId="Web-{007022FC-BBB0-7391-0E53-18814E2D9CA8}" dt="2023-07-11T14:14:26.634" v="97"/>
          <ac:spMkLst>
            <pc:docMk/>
            <pc:sldMk cId="3663990582" sldId="262"/>
            <ac:spMk id="22" creationId="{F2066E56-A08C-4CB6-BFCE-846DF65C388E}"/>
          </ac:spMkLst>
        </pc:spChg>
        <pc:spChg chg="add">
          <ac:chgData name="Yashi Yadav" userId="S::yaday01@pfw.edu::cfe9f6f7-a749-4b5f-98bd-255a6f97ab3b" providerId="AD" clId="Web-{007022FC-BBB0-7391-0E53-18814E2D9CA8}" dt="2023-07-11T14:14:26.634" v="97"/>
          <ac:spMkLst>
            <pc:docMk/>
            <pc:sldMk cId="3663990582" sldId="262"/>
            <ac:spMk id="29" creationId="{4C9E268C-BA1C-4DC0-8D67-52F339C062B8}"/>
          </ac:spMkLst>
        </pc:spChg>
        <pc:spChg chg="add">
          <ac:chgData name="Yashi Yadav" userId="S::yaday01@pfw.edu::cfe9f6f7-a749-4b5f-98bd-255a6f97ab3b" providerId="AD" clId="Web-{007022FC-BBB0-7391-0E53-18814E2D9CA8}" dt="2023-07-11T14:14:26.634" v="97"/>
          <ac:spMkLst>
            <pc:docMk/>
            <pc:sldMk cId="3663990582" sldId="262"/>
            <ac:spMk id="31" creationId="{E9F7744E-8F31-475B-AAF0-93992CFB982A}"/>
          </ac:spMkLst>
        </pc:spChg>
        <pc:spChg chg="add">
          <ac:chgData name="Yashi Yadav" userId="S::yaday01@pfw.edu::cfe9f6f7-a749-4b5f-98bd-255a6f97ab3b" providerId="AD" clId="Web-{007022FC-BBB0-7391-0E53-18814E2D9CA8}" dt="2023-07-11T14:14:26.634" v="97"/>
          <ac:spMkLst>
            <pc:docMk/>
            <pc:sldMk cId="3663990582" sldId="262"/>
            <ac:spMk id="33" creationId="{D20DAA5B-4A0F-4CBA-895C-20ED2D8E1E52}"/>
          </ac:spMkLst>
        </pc:spChg>
        <pc:spChg chg="add">
          <ac:chgData name="Yashi Yadav" userId="S::yaday01@pfw.edu::cfe9f6f7-a749-4b5f-98bd-255a6f97ab3b" providerId="AD" clId="Web-{007022FC-BBB0-7391-0E53-18814E2D9CA8}" dt="2023-07-11T14:14:26.634" v="97"/>
          <ac:spMkLst>
            <pc:docMk/>
            <pc:sldMk cId="3663990582" sldId="262"/>
            <ac:spMk id="35" creationId="{880B5662-F964-42CE-81AB-7F6721217393}"/>
          </ac:spMkLst>
        </pc:spChg>
        <pc:picChg chg="add mod">
          <ac:chgData name="Yashi Yadav" userId="S::yaday01@pfw.edu::cfe9f6f7-a749-4b5f-98bd-255a6f97ab3b" providerId="AD" clId="Web-{007022FC-BBB0-7391-0E53-18814E2D9CA8}" dt="2023-07-11T14:14:26.634" v="97"/>
          <ac:picMkLst>
            <pc:docMk/>
            <pc:sldMk cId="3663990582" sldId="262"/>
            <ac:picMk id="4" creationId="{0226D2E7-EC32-283D-8A9E-077867D832F3}"/>
          </ac:picMkLst>
        </pc:picChg>
        <pc:picChg chg="add del mod">
          <ac:chgData name="Yashi Yadav" userId="S::yaday01@pfw.edu::cfe9f6f7-a749-4b5f-98bd-255a6f97ab3b" providerId="AD" clId="Web-{007022FC-BBB0-7391-0E53-18814E2D9CA8}" dt="2023-07-11T14:13:44.256" v="89"/>
          <ac:picMkLst>
            <pc:docMk/>
            <pc:sldMk cId="3663990582" sldId="262"/>
            <ac:picMk id="7" creationId="{D4E94E02-16D1-C4C1-4879-61E7C7C76E5E}"/>
          </ac:picMkLst>
        </pc:picChg>
        <pc:picChg chg="add mod ord">
          <ac:chgData name="Yashi Yadav" userId="S::yaday01@pfw.edu::cfe9f6f7-a749-4b5f-98bd-255a6f97ab3b" providerId="AD" clId="Web-{007022FC-BBB0-7391-0E53-18814E2D9CA8}" dt="2023-07-11T14:14:26.634" v="97"/>
          <ac:picMkLst>
            <pc:docMk/>
            <pc:sldMk cId="3663990582" sldId="262"/>
            <ac:picMk id="8" creationId="{AA4C1771-8092-21DE-9298-AD3FFBE9AB37}"/>
          </ac:picMkLst>
        </pc:picChg>
        <pc:cxnChg chg="add del">
          <ac:chgData name="Yashi Yadav" userId="S::yaday01@pfw.edu::cfe9f6f7-a749-4b5f-98bd-255a6f97ab3b" providerId="AD" clId="Web-{007022FC-BBB0-7391-0E53-18814E2D9CA8}" dt="2023-07-11T14:14:26.634" v="97"/>
          <ac:cxnSpMkLst>
            <pc:docMk/>
            <pc:sldMk cId="3663990582" sldId="262"/>
            <ac:cxnSpMk id="20" creationId="{D9827AAC-CA62-4023-88E4-2F271AB1B5AD}"/>
          </ac:cxnSpMkLst>
        </pc:cxnChg>
        <pc:cxnChg chg="add del">
          <ac:chgData name="Yashi Yadav" userId="S::yaday01@pfw.edu::cfe9f6f7-a749-4b5f-98bd-255a6f97ab3b" providerId="AD" clId="Web-{007022FC-BBB0-7391-0E53-18814E2D9CA8}" dt="2023-07-11T14:14:26.634" v="97"/>
          <ac:cxnSpMkLst>
            <pc:docMk/>
            <pc:sldMk cId="3663990582" sldId="262"/>
            <ac:cxnSpMk id="24" creationId="{50260BE8-14D3-4223-AC79-F059571923CD}"/>
          </ac:cxnSpMkLst>
        </pc:cxnChg>
        <pc:cxnChg chg="add">
          <ac:chgData name="Yashi Yadav" userId="S::yaday01@pfw.edu::cfe9f6f7-a749-4b5f-98bd-255a6f97ab3b" providerId="AD" clId="Web-{007022FC-BBB0-7391-0E53-18814E2D9CA8}" dt="2023-07-11T14:14:26.634" v="97"/>
          <ac:cxnSpMkLst>
            <pc:docMk/>
            <pc:sldMk cId="3663990582" sldId="262"/>
            <ac:cxnSpMk id="37" creationId="{1F0EAA21-5EC0-44C4-AC81-8C6E3C837604}"/>
          </ac:cxnSpMkLst>
        </pc:cxnChg>
        <pc:cxnChg chg="add">
          <ac:chgData name="Yashi Yadav" userId="S::yaday01@pfw.edu::cfe9f6f7-a749-4b5f-98bd-255a6f97ab3b" providerId="AD" clId="Web-{007022FC-BBB0-7391-0E53-18814E2D9CA8}" dt="2023-07-11T14:14:26.634" v="97"/>
          <ac:cxnSpMkLst>
            <pc:docMk/>
            <pc:sldMk cId="3663990582" sldId="262"/>
            <ac:cxnSpMk id="39" creationId="{384AE249-78F8-44A2-B5AA-988286D3D084}"/>
          </ac:cxnSpMkLst>
        </pc:cxnChg>
      </pc:sldChg>
      <pc:sldChg chg="addSp delSp modSp new mod setBg">
        <pc:chgData name="Yashi Yadav" userId="S::yaday01@pfw.edu::cfe9f6f7-a749-4b5f-98bd-255a6f97ab3b" providerId="AD" clId="Web-{007022FC-BBB0-7391-0E53-18814E2D9CA8}" dt="2023-07-11T14:18:14.820" v="114"/>
        <pc:sldMkLst>
          <pc:docMk/>
          <pc:sldMk cId="1620895101" sldId="263"/>
        </pc:sldMkLst>
        <pc:spChg chg="mod">
          <ac:chgData name="Yashi Yadav" userId="S::yaday01@pfw.edu::cfe9f6f7-a749-4b5f-98bd-255a6f97ab3b" providerId="AD" clId="Web-{007022FC-BBB0-7391-0E53-18814E2D9CA8}" dt="2023-07-11T14:17:57.866" v="112"/>
          <ac:spMkLst>
            <pc:docMk/>
            <pc:sldMk cId="1620895101" sldId="263"/>
            <ac:spMk id="2" creationId="{B0E91D39-1240-49FD-8356-0093A0844C2A}"/>
          </ac:spMkLst>
        </pc:spChg>
        <pc:spChg chg="mod">
          <ac:chgData name="Yashi Yadav" userId="S::yaday01@pfw.edu::cfe9f6f7-a749-4b5f-98bd-255a6f97ab3b" providerId="AD" clId="Web-{007022FC-BBB0-7391-0E53-18814E2D9CA8}" dt="2023-07-11T14:17:57.866" v="112"/>
          <ac:spMkLst>
            <pc:docMk/>
            <pc:sldMk cId="1620895101" sldId="263"/>
            <ac:spMk id="3" creationId="{8E266D84-B462-4E8F-64CE-FF42FD8890F6}"/>
          </ac:spMkLst>
        </pc:spChg>
        <pc:spChg chg="add del mod">
          <ac:chgData name="Yashi Yadav" userId="S::yaday01@pfw.edu::cfe9f6f7-a749-4b5f-98bd-255a6f97ab3b" providerId="AD" clId="Web-{007022FC-BBB0-7391-0E53-18814E2D9CA8}" dt="2023-07-11T14:18:14.820" v="114"/>
          <ac:spMkLst>
            <pc:docMk/>
            <pc:sldMk cId="1620895101" sldId="263"/>
            <ac:spMk id="5" creationId="{4D8CA99E-BC93-D1D4-47C5-E6F931DCE781}"/>
          </ac:spMkLst>
        </pc:spChg>
        <pc:spChg chg="add del mod">
          <ac:chgData name="Yashi Yadav" userId="S::yaday01@pfw.edu::cfe9f6f7-a749-4b5f-98bd-255a6f97ab3b" providerId="AD" clId="Web-{007022FC-BBB0-7391-0E53-18814E2D9CA8}" dt="2023-07-11T14:18:11.757" v="113"/>
          <ac:spMkLst>
            <pc:docMk/>
            <pc:sldMk cId="1620895101" sldId="263"/>
            <ac:spMk id="8" creationId="{790410D0-3AF6-9B09-FF98-DCF33A2C0868}"/>
          </ac:spMkLst>
        </pc:spChg>
        <pc:spChg chg="add">
          <ac:chgData name="Yashi Yadav" userId="S::yaday01@pfw.edu::cfe9f6f7-a749-4b5f-98bd-255a6f97ab3b" providerId="AD" clId="Web-{007022FC-BBB0-7391-0E53-18814E2D9CA8}" dt="2023-07-11T14:17:57.866" v="112"/>
          <ac:spMkLst>
            <pc:docMk/>
            <pc:sldMk cId="1620895101" sldId="263"/>
            <ac:spMk id="13" creationId="{4C9E268C-BA1C-4DC0-8D67-52F339C062B8}"/>
          </ac:spMkLst>
        </pc:spChg>
        <pc:spChg chg="add">
          <ac:chgData name="Yashi Yadav" userId="S::yaday01@pfw.edu::cfe9f6f7-a749-4b5f-98bd-255a6f97ab3b" providerId="AD" clId="Web-{007022FC-BBB0-7391-0E53-18814E2D9CA8}" dt="2023-07-11T14:17:57.866" v="112"/>
          <ac:spMkLst>
            <pc:docMk/>
            <pc:sldMk cId="1620895101" sldId="263"/>
            <ac:spMk id="15" creationId="{E9F7744E-8F31-475B-AAF0-93992CFB982A}"/>
          </ac:spMkLst>
        </pc:spChg>
        <pc:spChg chg="add">
          <ac:chgData name="Yashi Yadav" userId="S::yaday01@pfw.edu::cfe9f6f7-a749-4b5f-98bd-255a6f97ab3b" providerId="AD" clId="Web-{007022FC-BBB0-7391-0E53-18814E2D9CA8}" dt="2023-07-11T14:17:57.866" v="112"/>
          <ac:spMkLst>
            <pc:docMk/>
            <pc:sldMk cId="1620895101" sldId="263"/>
            <ac:spMk id="17" creationId="{D20DAA5B-4A0F-4CBA-895C-20ED2D8E1E52}"/>
          </ac:spMkLst>
        </pc:spChg>
        <pc:spChg chg="add">
          <ac:chgData name="Yashi Yadav" userId="S::yaday01@pfw.edu::cfe9f6f7-a749-4b5f-98bd-255a6f97ab3b" providerId="AD" clId="Web-{007022FC-BBB0-7391-0E53-18814E2D9CA8}" dt="2023-07-11T14:17:57.866" v="112"/>
          <ac:spMkLst>
            <pc:docMk/>
            <pc:sldMk cId="1620895101" sldId="263"/>
            <ac:spMk id="19" creationId="{880B5662-F964-42CE-81AB-7F6721217393}"/>
          </ac:spMkLst>
        </pc:spChg>
        <pc:picChg chg="add mod">
          <ac:chgData name="Yashi Yadav" userId="S::yaday01@pfw.edu::cfe9f6f7-a749-4b5f-98bd-255a6f97ab3b" providerId="AD" clId="Web-{007022FC-BBB0-7391-0E53-18814E2D9CA8}" dt="2023-07-11T14:17:57.866" v="112"/>
          <ac:picMkLst>
            <pc:docMk/>
            <pc:sldMk cId="1620895101" sldId="263"/>
            <ac:picMk id="4" creationId="{E4E4AF22-A4DD-CCF4-9EEC-1B49503B141A}"/>
          </ac:picMkLst>
        </pc:picChg>
        <pc:picChg chg="add mod ord">
          <ac:chgData name="Yashi Yadav" userId="S::yaday01@pfw.edu::cfe9f6f7-a749-4b5f-98bd-255a6f97ab3b" providerId="AD" clId="Web-{007022FC-BBB0-7391-0E53-18814E2D9CA8}" dt="2023-07-11T14:17:57.866" v="112"/>
          <ac:picMkLst>
            <pc:docMk/>
            <pc:sldMk cId="1620895101" sldId="263"/>
            <ac:picMk id="7" creationId="{00BD3F2D-A8C1-18E3-42B4-B69B6574AF2B}"/>
          </ac:picMkLst>
        </pc:picChg>
        <pc:cxnChg chg="add">
          <ac:chgData name="Yashi Yadav" userId="S::yaday01@pfw.edu::cfe9f6f7-a749-4b5f-98bd-255a6f97ab3b" providerId="AD" clId="Web-{007022FC-BBB0-7391-0E53-18814E2D9CA8}" dt="2023-07-11T14:17:57.866" v="112"/>
          <ac:cxnSpMkLst>
            <pc:docMk/>
            <pc:sldMk cId="1620895101" sldId="263"/>
            <ac:cxnSpMk id="21" creationId="{1F0EAA21-5EC0-44C4-AC81-8C6E3C837604}"/>
          </ac:cxnSpMkLst>
        </pc:cxnChg>
        <pc:cxnChg chg="add">
          <ac:chgData name="Yashi Yadav" userId="S::yaday01@pfw.edu::cfe9f6f7-a749-4b5f-98bd-255a6f97ab3b" providerId="AD" clId="Web-{007022FC-BBB0-7391-0E53-18814E2D9CA8}" dt="2023-07-11T14:17:57.866" v="112"/>
          <ac:cxnSpMkLst>
            <pc:docMk/>
            <pc:sldMk cId="1620895101" sldId="263"/>
            <ac:cxnSpMk id="23" creationId="{384AE249-78F8-44A2-B5AA-988286D3D084}"/>
          </ac:cxnSpMkLst>
        </pc:cxnChg>
      </pc:sldChg>
      <pc:sldChg chg="addSp delSp modSp new mod ord setBg">
        <pc:chgData name="Yashi Yadav" userId="S::yaday01@pfw.edu::cfe9f6f7-a749-4b5f-98bd-255a6f97ab3b" providerId="AD" clId="Web-{007022FC-BBB0-7391-0E53-18814E2D9CA8}" dt="2023-07-11T14:29:10.456" v="147"/>
        <pc:sldMkLst>
          <pc:docMk/>
          <pc:sldMk cId="4196041327" sldId="264"/>
        </pc:sldMkLst>
        <pc:spChg chg="mod">
          <ac:chgData name="Yashi Yadav" userId="S::yaday01@pfw.edu::cfe9f6f7-a749-4b5f-98bd-255a6f97ab3b" providerId="AD" clId="Web-{007022FC-BBB0-7391-0E53-18814E2D9CA8}" dt="2023-07-11T14:29:10.456" v="147"/>
          <ac:spMkLst>
            <pc:docMk/>
            <pc:sldMk cId="4196041327" sldId="264"/>
            <ac:spMk id="2" creationId="{13D3A565-585F-2C54-C422-C3DB62B5EAE3}"/>
          </ac:spMkLst>
        </pc:spChg>
        <pc:spChg chg="mod ord">
          <ac:chgData name="Yashi Yadav" userId="S::yaday01@pfw.edu::cfe9f6f7-a749-4b5f-98bd-255a6f97ab3b" providerId="AD" clId="Web-{007022FC-BBB0-7391-0E53-18814E2D9CA8}" dt="2023-07-11T14:29:10.456" v="147"/>
          <ac:spMkLst>
            <pc:docMk/>
            <pc:sldMk cId="4196041327" sldId="264"/>
            <ac:spMk id="3" creationId="{C99090C4-605E-BDD7-AA63-A7D3C92294DA}"/>
          </ac:spMkLst>
        </pc:spChg>
        <pc:spChg chg="add mod ord">
          <ac:chgData name="Yashi Yadav" userId="S::yaday01@pfw.edu::cfe9f6f7-a749-4b5f-98bd-255a6f97ab3b" providerId="AD" clId="Web-{007022FC-BBB0-7391-0E53-18814E2D9CA8}" dt="2023-07-11T14:29:10.456" v="147"/>
          <ac:spMkLst>
            <pc:docMk/>
            <pc:sldMk cId="4196041327" sldId="264"/>
            <ac:spMk id="5" creationId="{BF7EDE7F-0E7A-1121-F452-47CB37FCFE7F}"/>
          </ac:spMkLst>
        </pc:spChg>
        <pc:spChg chg="add mod">
          <ac:chgData name="Yashi Yadav" userId="S::yaday01@pfw.edu::cfe9f6f7-a749-4b5f-98bd-255a6f97ab3b" providerId="AD" clId="Web-{007022FC-BBB0-7391-0E53-18814E2D9CA8}" dt="2023-07-11T14:29:10.456" v="147"/>
          <ac:spMkLst>
            <pc:docMk/>
            <pc:sldMk cId="4196041327" sldId="264"/>
            <ac:spMk id="8" creationId="{BD19A6D8-A05B-0992-42E4-E586FB5B6FF4}"/>
          </ac:spMkLst>
        </pc:spChg>
        <pc:spChg chg="add del">
          <ac:chgData name="Yashi Yadav" userId="S::yaday01@pfw.edu::cfe9f6f7-a749-4b5f-98bd-255a6f97ab3b" providerId="AD" clId="Web-{007022FC-BBB0-7391-0E53-18814E2D9CA8}" dt="2023-07-11T14:29:10.456" v="147"/>
          <ac:spMkLst>
            <pc:docMk/>
            <pc:sldMk cId="4196041327" sldId="264"/>
            <ac:spMk id="10" creationId="{482F11BC-0096-4F9C-BAA6-E7D36C1E54A4}"/>
          </ac:spMkLst>
        </pc:spChg>
        <pc:spChg chg="add del">
          <ac:chgData name="Yashi Yadav" userId="S::yaday01@pfw.edu::cfe9f6f7-a749-4b5f-98bd-255a6f97ab3b" providerId="AD" clId="Web-{007022FC-BBB0-7391-0E53-18814E2D9CA8}" dt="2023-07-11T14:29:10.456" v="147"/>
          <ac:spMkLst>
            <pc:docMk/>
            <pc:sldMk cId="4196041327" sldId="264"/>
            <ac:spMk id="12" creationId="{2FA1E615-6866-4975-BEB0-8A6DCCEFB64D}"/>
          </ac:spMkLst>
        </pc:spChg>
        <pc:spChg chg="add del">
          <ac:chgData name="Yashi Yadav" userId="S::yaday01@pfw.edu::cfe9f6f7-a749-4b5f-98bd-255a6f97ab3b" providerId="AD" clId="Web-{007022FC-BBB0-7391-0E53-18814E2D9CA8}" dt="2023-07-11T14:29:10.456" v="147"/>
          <ac:spMkLst>
            <pc:docMk/>
            <pc:sldMk cId="4196041327" sldId="264"/>
            <ac:spMk id="14" creationId="{9F49980E-1F13-46BA-BFC3-59DA3D8610B7}"/>
          </ac:spMkLst>
        </pc:spChg>
        <pc:spChg chg="add del">
          <ac:chgData name="Yashi Yadav" userId="S::yaday01@pfw.edu::cfe9f6f7-a749-4b5f-98bd-255a6f97ab3b" providerId="AD" clId="Web-{007022FC-BBB0-7391-0E53-18814E2D9CA8}" dt="2023-07-11T14:29:10.456" v="147"/>
          <ac:spMkLst>
            <pc:docMk/>
            <pc:sldMk cId="4196041327" sldId="264"/>
            <ac:spMk id="16" creationId="{79712DE8-94E0-4F45-81D9-37AF7A32F4D6}"/>
          </ac:spMkLst>
        </pc:spChg>
        <pc:spChg chg="add del">
          <ac:chgData name="Yashi Yadav" userId="S::yaday01@pfw.edu::cfe9f6f7-a749-4b5f-98bd-255a6f97ab3b" providerId="AD" clId="Web-{007022FC-BBB0-7391-0E53-18814E2D9CA8}" dt="2023-07-11T14:29:10.424" v="146"/>
          <ac:spMkLst>
            <pc:docMk/>
            <pc:sldMk cId="4196041327" sldId="264"/>
            <ac:spMk id="25" creationId="{B7CE392B-D094-436D-80F3-83926B0E0685}"/>
          </ac:spMkLst>
        </pc:spChg>
        <pc:spChg chg="add del">
          <ac:chgData name="Yashi Yadav" userId="S::yaday01@pfw.edu::cfe9f6f7-a749-4b5f-98bd-255a6f97ab3b" providerId="AD" clId="Web-{007022FC-BBB0-7391-0E53-18814E2D9CA8}" dt="2023-07-11T14:29:10.424" v="146"/>
          <ac:spMkLst>
            <pc:docMk/>
            <pc:sldMk cId="4196041327" sldId="264"/>
            <ac:spMk id="27" creationId="{5807B11E-B836-43AB-A53A-8F9E02D24F54}"/>
          </ac:spMkLst>
        </pc:spChg>
        <pc:spChg chg="add del">
          <ac:chgData name="Yashi Yadav" userId="S::yaday01@pfw.edu::cfe9f6f7-a749-4b5f-98bd-255a6f97ab3b" providerId="AD" clId="Web-{007022FC-BBB0-7391-0E53-18814E2D9CA8}" dt="2023-07-11T14:29:10.424" v="146"/>
          <ac:spMkLst>
            <pc:docMk/>
            <pc:sldMk cId="4196041327" sldId="264"/>
            <ac:spMk id="29" creationId="{DB20F9CA-8D8B-4215-A8E0-9371A498DE77}"/>
          </ac:spMkLst>
        </pc:spChg>
        <pc:spChg chg="add del">
          <ac:chgData name="Yashi Yadav" userId="S::yaday01@pfw.edu::cfe9f6f7-a749-4b5f-98bd-255a6f97ab3b" providerId="AD" clId="Web-{007022FC-BBB0-7391-0E53-18814E2D9CA8}" dt="2023-07-11T14:29:10.424" v="146"/>
          <ac:spMkLst>
            <pc:docMk/>
            <pc:sldMk cId="4196041327" sldId="264"/>
            <ac:spMk id="33" creationId="{DB84B751-E43C-4445-B51A-8235DADC94AA}"/>
          </ac:spMkLst>
        </pc:spChg>
        <pc:spChg chg="add">
          <ac:chgData name="Yashi Yadav" userId="S::yaday01@pfw.edu::cfe9f6f7-a749-4b5f-98bd-255a6f97ab3b" providerId="AD" clId="Web-{007022FC-BBB0-7391-0E53-18814E2D9CA8}" dt="2023-07-11T14:29:10.456" v="147"/>
          <ac:spMkLst>
            <pc:docMk/>
            <pc:sldMk cId="4196041327" sldId="264"/>
            <ac:spMk id="38" creationId="{F79DDEA7-D1C6-4972-A626-37A313A3FEFE}"/>
          </ac:spMkLst>
        </pc:spChg>
        <pc:spChg chg="add">
          <ac:chgData name="Yashi Yadav" userId="S::yaday01@pfw.edu::cfe9f6f7-a749-4b5f-98bd-255a6f97ab3b" providerId="AD" clId="Web-{007022FC-BBB0-7391-0E53-18814E2D9CA8}" dt="2023-07-11T14:29:10.456" v="147"/>
          <ac:spMkLst>
            <pc:docMk/>
            <pc:sldMk cId="4196041327" sldId="264"/>
            <ac:spMk id="39" creationId="{1E40C101-C8B8-47D0-A5BF-9371F2CD369E}"/>
          </ac:spMkLst>
        </pc:spChg>
        <pc:spChg chg="add">
          <ac:chgData name="Yashi Yadav" userId="S::yaday01@pfw.edu::cfe9f6f7-a749-4b5f-98bd-255a6f97ab3b" providerId="AD" clId="Web-{007022FC-BBB0-7391-0E53-18814E2D9CA8}" dt="2023-07-11T14:29:10.456" v="147"/>
          <ac:spMkLst>
            <pc:docMk/>
            <pc:sldMk cId="4196041327" sldId="264"/>
            <ac:spMk id="40" creationId="{1EEA10F5-2C9D-468C-9013-E578BDF977A8}"/>
          </ac:spMkLst>
        </pc:spChg>
        <pc:spChg chg="add">
          <ac:chgData name="Yashi Yadav" userId="S::yaday01@pfw.edu::cfe9f6f7-a749-4b5f-98bd-255a6f97ab3b" providerId="AD" clId="Web-{007022FC-BBB0-7391-0E53-18814E2D9CA8}" dt="2023-07-11T14:29:10.456" v="147"/>
          <ac:spMkLst>
            <pc:docMk/>
            <pc:sldMk cId="4196041327" sldId="264"/>
            <ac:spMk id="41" creationId="{8BF03294-DBAF-4FA8-99A1-932791773A44}"/>
          </ac:spMkLst>
        </pc:spChg>
        <pc:picChg chg="add mod">
          <ac:chgData name="Yashi Yadav" userId="S::yaday01@pfw.edu::cfe9f6f7-a749-4b5f-98bd-255a6f97ab3b" providerId="AD" clId="Web-{007022FC-BBB0-7391-0E53-18814E2D9CA8}" dt="2023-07-11T14:29:10.456" v="147"/>
          <ac:picMkLst>
            <pc:docMk/>
            <pc:sldMk cId="4196041327" sldId="264"/>
            <ac:picMk id="4" creationId="{1164F94C-7AE2-CF8A-AF7D-7313A3CCBE95}"/>
          </ac:picMkLst>
        </pc:picChg>
        <pc:picChg chg="add mod ord">
          <ac:chgData name="Yashi Yadav" userId="S::yaday01@pfw.edu::cfe9f6f7-a749-4b5f-98bd-255a6f97ab3b" providerId="AD" clId="Web-{007022FC-BBB0-7391-0E53-18814E2D9CA8}" dt="2023-07-11T14:29:10.456" v="147"/>
          <ac:picMkLst>
            <pc:docMk/>
            <pc:sldMk cId="4196041327" sldId="264"/>
            <ac:picMk id="7" creationId="{DA9F85F2-15E7-123E-BB5C-D27D2E8ED177}"/>
          </ac:picMkLst>
        </pc:picChg>
        <pc:cxnChg chg="add del">
          <ac:chgData name="Yashi Yadav" userId="S::yaday01@pfw.edu::cfe9f6f7-a749-4b5f-98bd-255a6f97ab3b" providerId="AD" clId="Web-{007022FC-BBB0-7391-0E53-18814E2D9CA8}" dt="2023-07-11T14:29:10.456" v="147"/>
          <ac:cxnSpMkLst>
            <pc:docMk/>
            <pc:sldMk cId="4196041327" sldId="264"/>
            <ac:cxnSpMk id="18" creationId="{CD8C7CAC-1828-45F3-9C70-DE1294FA20A8}"/>
          </ac:cxnSpMkLst>
        </pc:cxnChg>
        <pc:cxnChg chg="add del">
          <ac:chgData name="Yashi Yadav" userId="S::yaday01@pfw.edu::cfe9f6f7-a749-4b5f-98bd-255a6f97ab3b" providerId="AD" clId="Web-{007022FC-BBB0-7391-0E53-18814E2D9CA8}" dt="2023-07-11T14:29:10.456" v="147"/>
          <ac:cxnSpMkLst>
            <pc:docMk/>
            <pc:sldMk cId="4196041327" sldId="264"/>
            <ac:cxnSpMk id="20" creationId="{AC52D459-9D8C-45C6-9998-FE91890626FF}"/>
          </ac:cxnSpMkLst>
        </pc:cxnChg>
        <pc:cxnChg chg="add del">
          <ac:chgData name="Yashi Yadav" userId="S::yaday01@pfw.edu::cfe9f6f7-a749-4b5f-98bd-255a6f97ab3b" providerId="AD" clId="Web-{007022FC-BBB0-7391-0E53-18814E2D9CA8}" dt="2023-07-11T14:29:10.424" v="146"/>
          <ac:cxnSpMkLst>
            <pc:docMk/>
            <pc:sldMk cId="4196041327" sldId="264"/>
            <ac:cxnSpMk id="31" creationId="{BB16D1D2-25BA-4B11-8A1C-11F5A9475D98}"/>
          </ac:cxnSpMkLst>
        </pc:cxnChg>
        <pc:cxnChg chg="add del">
          <ac:chgData name="Yashi Yadav" userId="S::yaday01@pfw.edu::cfe9f6f7-a749-4b5f-98bd-255a6f97ab3b" providerId="AD" clId="Web-{007022FC-BBB0-7391-0E53-18814E2D9CA8}" dt="2023-07-11T14:29:10.424" v="146"/>
          <ac:cxnSpMkLst>
            <pc:docMk/>
            <pc:sldMk cId="4196041327" sldId="264"/>
            <ac:cxnSpMk id="35" creationId="{C6B0725F-1C89-4412-B995-5CE18BC1DB3A}"/>
          </ac:cxnSpMkLst>
        </pc:cxnChg>
        <pc:cxnChg chg="add">
          <ac:chgData name="Yashi Yadav" userId="S::yaday01@pfw.edu::cfe9f6f7-a749-4b5f-98bd-255a6f97ab3b" providerId="AD" clId="Web-{007022FC-BBB0-7391-0E53-18814E2D9CA8}" dt="2023-07-11T14:29:10.456" v="147"/>
          <ac:cxnSpMkLst>
            <pc:docMk/>
            <pc:sldMk cId="4196041327" sldId="264"/>
            <ac:cxnSpMk id="37" creationId="{88A7F126-0EB8-456D-87D6-1A6AC838990B}"/>
          </ac:cxnSpMkLst>
        </pc:cxnChg>
        <pc:cxnChg chg="add">
          <ac:chgData name="Yashi Yadav" userId="S::yaday01@pfw.edu::cfe9f6f7-a749-4b5f-98bd-255a6f97ab3b" providerId="AD" clId="Web-{007022FC-BBB0-7391-0E53-18814E2D9CA8}" dt="2023-07-11T14:29:10.456" v="147"/>
          <ac:cxnSpMkLst>
            <pc:docMk/>
            <pc:sldMk cId="4196041327" sldId="264"/>
            <ac:cxnSpMk id="42" creationId="{1D49F461-A47D-4032-8525-4AA2F7F32AA3}"/>
          </ac:cxnSpMkLst>
        </pc:cxnChg>
        <pc:cxnChg chg="add">
          <ac:chgData name="Yashi Yadav" userId="S::yaday01@pfw.edu::cfe9f6f7-a749-4b5f-98bd-255a6f97ab3b" providerId="AD" clId="Web-{007022FC-BBB0-7391-0E53-18814E2D9CA8}" dt="2023-07-11T14:29:10.456" v="147"/>
          <ac:cxnSpMkLst>
            <pc:docMk/>
            <pc:sldMk cId="4196041327" sldId="264"/>
            <ac:cxnSpMk id="43" creationId="{6AD08A6B-9662-47B8-8560-7A73FF893D92}"/>
          </ac:cxnSpMkLst>
        </pc:cxnChg>
      </pc:sldChg>
      <pc:sldChg chg="addSp modSp new mod setBg">
        <pc:chgData name="Yashi Yadav" userId="S::yaday01@pfw.edu::cfe9f6f7-a749-4b5f-98bd-255a6f97ab3b" providerId="AD" clId="Web-{007022FC-BBB0-7391-0E53-18814E2D9CA8}" dt="2023-07-11T14:30:21.788" v="149"/>
        <pc:sldMkLst>
          <pc:docMk/>
          <pc:sldMk cId="3482073333" sldId="265"/>
        </pc:sldMkLst>
        <pc:spChg chg="mod">
          <ac:chgData name="Yashi Yadav" userId="S::yaday01@pfw.edu::cfe9f6f7-a749-4b5f-98bd-255a6f97ab3b" providerId="AD" clId="Web-{007022FC-BBB0-7391-0E53-18814E2D9CA8}" dt="2023-07-11T14:30:21.788" v="149"/>
          <ac:spMkLst>
            <pc:docMk/>
            <pc:sldMk cId="3482073333" sldId="265"/>
            <ac:spMk id="2" creationId="{33E778D1-670D-73F0-65EC-9445720D86EC}"/>
          </ac:spMkLst>
        </pc:spChg>
        <pc:spChg chg="mod ord">
          <ac:chgData name="Yashi Yadav" userId="S::yaday01@pfw.edu::cfe9f6f7-a749-4b5f-98bd-255a6f97ab3b" providerId="AD" clId="Web-{007022FC-BBB0-7391-0E53-18814E2D9CA8}" dt="2023-07-11T14:30:21.788" v="149"/>
          <ac:spMkLst>
            <pc:docMk/>
            <pc:sldMk cId="3482073333" sldId="265"/>
            <ac:spMk id="3" creationId="{6CAD1597-E8FF-7940-F6E8-53DCD6D3C3A7}"/>
          </ac:spMkLst>
        </pc:spChg>
        <pc:spChg chg="add">
          <ac:chgData name="Yashi Yadav" userId="S::yaday01@pfw.edu::cfe9f6f7-a749-4b5f-98bd-255a6f97ab3b" providerId="AD" clId="Web-{007022FC-BBB0-7391-0E53-18814E2D9CA8}" dt="2023-07-11T14:30:21.788" v="149"/>
          <ac:spMkLst>
            <pc:docMk/>
            <pc:sldMk cId="3482073333" sldId="265"/>
            <ac:spMk id="9" creationId="{5EF4A068-C95D-486B-AB65-28A5F70AF53A}"/>
          </ac:spMkLst>
        </pc:spChg>
        <pc:spChg chg="add">
          <ac:chgData name="Yashi Yadav" userId="S::yaday01@pfw.edu::cfe9f6f7-a749-4b5f-98bd-255a6f97ab3b" providerId="AD" clId="Web-{007022FC-BBB0-7391-0E53-18814E2D9CA8}" dt="2023-07-11T14:30:21.788" v="149"/>
          <ac:spMkLst>
            <pc:docMk/>
            <pc:sldMk cId="3482073333" sldId="265"/>
            <ac:spMk id="11" creationId="{B30473F7-A24A-427B-B9CE-C1A94B6F26D6}"/>
          </ac:spMkLst>
        </pc:spChg>
        <pc:spChg chg="add">
          <ac:chgData name="Yashi Yadav" userId="S::yaday01@pfw.edu::cfe9f6f7-a749-4b5f-98bd-255a6f97ab3b" providerId="AD" clId="Web-{007022FC-BBB0-7391-0E53-18814E2D9CA8}" dt="2023-07-11T14:30:21.788" v="149"/>
          <ac:spMkLst>
            <pc:docMk/>
            <pc:sldMk cId="3482073333" sldId="265"/>
            <ac:spMk id="13" creationId="{99B60357-232D-4489-8786-BF4E4F74BA76}"/>
          </ac:spMkLst>
        </pc:spChg>
        <pc:spChg chg="add">
          <ac:chgData name="Yashi Yadav" userId="S::yaday01@pfw.edu::cfe9f6f7-a749-4b5f-98bd-255a6f97ab3b" providerId="AD" clId="Web-{007022FC-BBB0-7391-0E53-18814E2D9CA8}" dt="2023-07-11T14:30:21.788" v="149"/>
          <ac:spMkLst>
            <pc:docMk/>
            <pc:sldMk cId="3482073333" sldId="265"/>
            <ac:spMk id="15" creationId="{2068A50E-2E17-40A4-8E3C-25CC6DF99F20}"/>
          </ac:spMkLst>
        </pc:spChg>
        <pc:picChg chg="add mod">
          <ac:chgData name="Yashi Yadav" userId="S::yaday01@pfw.edu::cfe9f6f7-a749-4b5f-98bd-255a6f97ab3b" providerId="AD" clId="Web-{007022FC-BBB0-7391-0E53-18814E2D9CA8}" dt="2023-07-11T14:30:21.788" v="149"/>
          <ac:picMkLst>
            <pc:docMk/>
            <pc:sldMk cId="3482073333" sldId="265"/>
            <ac:picMk id="4" creationId="{52C77788-D410-D7ED-9EF3-FEA766A0F183}"/>
          </ac:picMkLst>
        </pc:picChg>
        <pc:cxnChg chg="add">
          <ac:chgData name="Yashi Yadav" userId="S::yaday01@pfw.edu::cfe9f6f7-a749-4b5f-98bd-255a6f97ab3b" providerId="AD" clId="Web-{007022FC-BBB0-7391-0E53-18814E2D9CA8}" dt="2023-07-11T14:30:21.788" v="149"/>
          <ac:cxnSpMkLst>
            <pc:docMk/>
            <pc:sldMk cId="3482073333" sldId="265"/>
            <ac:cxnSpMk id="17" creationId="{88E181E9-8FE4-417B-A80B-0A099C6BE7DF}"/>
          </ac:cxnSpMkLst>
        </pc:cxnChg>
        <pc:cxnChg chg="add">
          <ac:chgData name="Yashi Yadav" userId="S::yaday01@pfw.edu::cfe9f6f7-a749-4b5f-98bd-255a6f97ab3b" providerId="AD" clId="Web-{007022FC-BBB0-7391-0E53-18814E2D9CA8}" dt="2023-07-11T14:30:21.788" v="149"/>
          <ac:cxnSpMkLst>
            <pc:docMk/>
            <pc:sldMk cId="3482073333" sldId="265"/>
            <ac:cxnSpMk id="19" creationId="{44EB5B0D-CAAF-4A5A-8339-8CCEA2AEE23A}"/>
          </ac:cxnSpMkLst>
        </pc:cxnChg>
      </pc:sldChg>
      <pc:sldMasterChg chg="del delSldLayout">
        <pc:chgData name="Yashi Yadav" userId="S::yaday01@pfw.edu::cfe9f6f7-a749-4b5f-98bd-255a6f97ab3b" providerId="AD" clId="Web-{007022FC-BBB0-7391-0E53-18814E2D9CA8}" dt="2023-07-11T14:01:20.146" v="1"/>
        <pc:sldMasterMkLst>
          <pc:docMk/>
          <pc:sldMasterMk cId="2460954070" sldId="2147483660"/>
        </pc:sldMasterMkLst>
        <pc:sldLayoutChg chg="del">
          <pc:chgData name="Yashi Yadav" userId="S::yaday01@pfw.edu::cfe9f6f7-a749-4b5f-98bd-255a6f97ab3b" providerId="AD" clId="Web-{007022FC-BBB0-7391-0E53-18814E2D9CA8}" dt="2023-07-11T14:01:20.146" v="1"/>
          <pc:sldLayoutMkLst>
            <pc:docMk/>
            <pc:sldMasterMk cId="2460954070" sldId="2147483660"/>
            <pc:sldLayoutMk cId="2385387890" sldId="2147483661"/>
          </pc:sldLayoutMkLst>
        </pc:sldLayoutChg>
        <pc:sldLayoutChg chg="del">
          <pc:chgData name="Yashi Yadav" userId="S::yaday01@pfw.edu::cfe9f6f7-a749-4b5f-98bd-255a6f97ab3b" providerId="AD" clId="Web-{007022FC-BBB0-7391-0E53-18814E2D9CA8}" dt="2023-07-11T14:01:20.146" v="1"/>
          <pc:sldLayoutMkLst>
            <pc:docMk/>
            <pc:sldMasterMk cId="2460954070" sldId="2147483660"/>
            <pc:sldLayoutMk cId="949138452" sldId="2147483662"/>
          </pc:sldLayoutMkLst>
        </pc:sldLayoutChg>
        <pc:sldLayoutChg chg="del">
          <pc:chgData name="Yashi Yadav" userId="S::yaday01@pfw.edu::cfe9f6f7-a749-4b5f-98bd-255a6f97ab3b" providerId="AD" clId="Web-{007022FC-BBB0-7391-0E53-18814E2D9CA8}" dt="2023-07-11T14:01:20.146" v="1"/>
          <pc:sldLayoutMkLst>
            <pc:docMk/>
            <pc:sldMasterMk cId="2460954070" sldId="2147483660"/>
            <pc:sldLayoutMk cId="2591524520" sldId="2147483663"/>
          </pc:sldLayoutMkLst>
        </pc:sldLayoutChg>
        <pc:sldLayoutChg chg="del">
          <pc:chgData name="Yashi Yadav" userId="S::yaday01@pfw.edu::cfe9f6f7-a749-4b5f-98bd-255a6f97ab3b" providerId="AD" clId="Web-{007022FC-BBB0-7391-0E53-18814E2D9CA8}" dt="2023-07-11T14:01:20.146" v="1"/>
          <pc:sldLayoutMkLst>
            <pc:docMk/>
            <pc:sldMasterMk cId="2460954070" sldId="2147483660"/>
            <pc:sldLayoutMk cId="1203092039" sldId="2147483664"/>
          </pc:sldLayoutMkLst>
        </pc:sldLayoutChg>
        <pc:sldLayoutChg chg="del">
          <pc:chgData name="Yashi Yadav" userId="S::yaday01@pfw.edu::cfe9f6f7-a749-4b5f-98bd-255a6f97ab3b" providerId="AD" clId="Web-{007022FC-BBB0-7391-0E53-18814E2D9CA8}" dt="2023-07-11T14:01:20.146" v="1"/>
          <pc:sldLayoutMkLst>
            <pc:docMk/>
            <pc:sldMasterMk cId="2460954070" sldId="2147483660"/>
            <pc:sldLayoutMk cId="3733172339" sldId="2147483665"/>
          </pc:sldLayoutMkLst>
        </pc:sldLayoutChg>
        <pc:sldLayoutChg chg="del">
          <pc:chgData name="Yashi Yadav" userId="S::yaday01@pfw.edu::cfe9f6f7-a749-4b5f-98bd-255a6f97ab3b" providerId="AD" clId="Web-{007022FC-BBB0-7391-0E53-18814E2D9CA8}" dt="2023-07-11T14:01:20.146" v="1"/>
          <pc:sldLayoutMkLst>
            <pc:docMk/>
            <pc:sldMasterMk cId="2460954070" sldId="2147483660"/>
            <pc:sldLayoutMk cId="3210312558" sldId="2147483666"/>
          </pc:sldLayoutMkLst>
        </pc:sldLayoutChg>
        <pc:sldLayoutChg chg="del">
          <pc:chgData name="Yashi Yadav" userId="S::yaday01@pfw.edu::cfe9f6f7-a749-4b5f-98bd-255a6f97ab3b" providerId="AD" clId="Web-{007022FC-BBB0-7391-0E53-18814E2D9CA8}" dt="2023-07-11T14:01:20.146" v="1"/>
          <pc:sldLayoutMkLst>
            <pc:docMk/>
            <pc:sldMasterMk cId="2460954070" sldId="2147483660"/>
            <pc:sldLayoutMk cId="3146388984" sldId="2147483667"/>
          </pc:sldLayoutMkLst>
        </pc:sldLayoutChg>
        <pc:sldLayoutChg chg="del">
          <pc:chgData name="Yashi Yadav" userId="S::yaday01@pfw.edu::cfe9f6f7-a749-4b5f-98bd-255a6f97ab3b" providerId="AD" clId="Web-{007022FC-BBB0-7391-0E53-18814E2D9CA8}" dt="2023-07-11T14:01:20.146" v="1"/>
          <pc:sldLayoutMkLst>
            <pc:docMk/>
            <pc:sldMasterMk cId="2460954070" sldId="2147483660"/>
            <pc:sldLayoutMk cId="3171841454" sldId="2147483668"/>
          </pc:sldLayoutMkLst>
        </pc:sldLayoutChg>
        <pc:sldLayoutChg chg="del">
          <pc:chgData name="Yashi Yadav" userId="S::yaday01@pfw.edu::cfe9f6f7-a749-4b5f-98bd-255a6f97ab3b" providerId="AD" clId="Web-{007022FC-BBB0-7391-0E53-18814E2D9CA8}" dt="2023-07-11T14:01:20.146" v="1"/>
          <pc:sldLayoutMkLst>
            <pc:docMk/>
            <pc:sldMasterMk cId="2460954070" sldId="2147483660"/>
            <pc:sldLayoutMk cId="1718958274" sldId="2147483669"/>
          </pc:sldLayoutMkLst>
        </pc:sldLayoutChg>
        <pc:sldLayoutChg chg="del">
          <pc:chgData name="Yashi Yadav" userId="S::yaday01@pfw.edu::cfe9f6f7-a749-4b5f-98bd-255a6f97ab3b" providerId="AD" clId="Web-{007022FC-BBB0-7391-0E53-18814E2D9CA8}" dt="2023-07-11T14:01:20.146" v="1"/>
          <pc:sldLayoutMkLst>
            <pc:docMk/>
            <pc:sldMasterMk cId="2460954070" sldId="2147483660"/>
            <pc:sldLayoutMk cId="2202905451" sldId="2147483670"/>
          </pc:sldLayoutMkLst>
        </pc:sldLayoutChg>
        <pc:sldLayoutChg chg="del">
          <pc:chgData name="Yashi Yadav" userId="S::yaday01@pfw.edu::cfe9f6f7-a749-4b5f-98bd-255a6f97ab3b" providerId="AD" clId="Web-{007022FC-BBB0-7391-0E53-18814E2D9CA8}" dt="2023-07-11T14:01:20.146" v="1"/>
          <pc:sldLayoutMkLst>
            <pc:docMk/>
            <pc:sldMasterMk cId="2460954070" sldId="2147483660"/>
            <pc:sldLayoutMk cId="3479445657" sldId="2147483671"/>
          </pc:sldLayoutMkLst>
        </pc:sldLayoutChg>
      </pc:sldMasterChg>
      <pc:sldMasterChg chg="add replId addSldLayout">
        <pc:chgData name="Yashi Yadav" userId="S::yaday01@pfw.edu::cfe9f6f7-a749-4b5f-98bd-255a6f97ab3b" providerId="AD" clId="Web-{007022FC-BBB0-7391-0E53-18814E2D9CA8}" dt="2023-07-11T14:01:20.146" v="1"/>
        <pc:sldMasterMkLst>
          <pc:docMk/>
          <pc:sldMasterMk cId="677892861" sldId="2147483672"/>
        </pc:sldMasterMkLst>
        <pc:sldLayoutChg chg="add">
          <pc:chgData name="Yashi Yadav" userId="S::yaday01@pfw.edu::cfe9f6f7-a749-4b5f-98bd-255a6f97ab3b" providerId="AD" clId="Web-{007022FC-BBB0-7391-0E53-18814E2D9CA8}" dt="2023-07-11T14:01:20.146" v="1"/>
          <pc:sldLayoutMkLst>
            <pc:docMk/>
            <pc:sldMasterMk cId="677892861" sldId="2147483672"/>
            <pc:sldLayoutMk cId="2470472536" sldId="2147483673"/>
          </pc:sldLayoutMkLst>
        </pc:sldLayoutChg>
        <pc:sldLayoutChg chg="add replId">
          <pc:chgData name="Yashi Yadav" userId="S::yaday01@pfw.edu::cfe9f6f7-a749-4b5f-98bd-255a6f97ab3b" providerId="AD" clId="Web-{007022FC-BBB0-7391-0E53-18814E2D9CA8}" dt="2023-07-11T14:01:20.146" v="1"/>
          <pc:sldLayoutMkLst>
            <pc:docMk/>
            <pc:sldMasterMk cId="677892861" sldId="2147483672"/>
            <pc:sldLayoutMk cId="2190618159" sldId="2147483674"/>
          </pc:sldLayoutMkLst>
        </pc:sldLayoutChg>
        <pc:sldLayoutChg chg="add replId">
          <pc:chgData name="Yashi Yadav" userId="S::yaday01@pfw.edu::cfe9f6f7-a749-4b5f-98bd-255a6f97ab3b" providerId="AD" clId="Web-{007022FC-BBB0-7391-0E53-18814E2D9CA8}" dt="2023-07-11T14:01:20.146" v="1"/>
          <pc:sldLayoutMkLst>
            <pc:docMk/>
            <pc:sldMasterMk cId="677892861" sldId="2147483672"/>
            <pc:sldLayoutMk cId="3273342561" sldId="2147483675"/>
          </pc:sldLayoutMkLst>
        </pc:sldLayoutChg>
        <pc:sldLayoutChg chg="add replId">
          <pc:chgData name="Yashi Yadav" userId="S::yaday01@pfw.edu::cfe9f6f7-a749-4b5f-98bd-255a6f97ab3b" providerId="AD" clId="Web-{007022FC-BBB0-7391-0E53-18814E2D9CA8}" dt="2023-07-11T14:01:20.146" v="1"/>
          <pc:sldLayoutMkLst>
            <pc:docMk/>
            <pc:sldMasterMk cId="677892861" sldId="2147483672"/>
            <pc:sldLayoutMk cId="1521088105" sldId="2147483676"/>
          </pc:sldLayoutMkLst>
        </pc:sldLayoutChg>
        <pc:sldLayoutChg chg="add replId">
          <pc:chgData name="Yashi Yadav" userId="S::yaday01@pfw.edu::cfe9f6f7-a749-4b5f-98bd-255a6f97ab3b" providerId="AD" clId="Web-{007022FC-BBB0-7391-0E53-18814E2D9CA8}" dt="2023-07-11T14:01:20.146" v="1"/>
          <pc:sldLayoutMkLst>
            <pc:docMk/>
            <pc:sldMasterMk cId="677892861" sldId="2147483672"/>
            <pc:sldLayoutMk cId="1745940920" sldId="2147483677"/>
          </pc:sldLayoutMkLst>
        </pc:sldLayoutChg>
        <pc:sldLayoutChg chg="add replId">
          <pc:chgData name="Yashi Yadav" userId="S::yaday01@pfw.edu::cfe9f6f7-a749-4b5f-98bd-255a6f97ab3b" providerId="AD" clId="Web-{007022FC-BBB0-7391-0E53-18814E2D9CA8}" dt="2023-07-11T14:01:20.146" v="1"/>
          <pc:sldLayoutMkLst>
            <pc:docMk/>
            <pc:sldMasterMk cId="677892861" sldId="2147483672"/>
            <pc:sldLayoutMk cId="2872174483" sldId="2147483678"/>
          </pc:sldLayoutMkLst>
        </pc:sldLayoutChg>
        <pc:sldLayoutChg chg="add replId">
          <pc:chgData name="Yashi Yadav" userId="S::yaday01@pfw.edu::cfe9f6f7-a749-4b5f-98bd-255a6f97ab3b" providerId="AD" clId="Web-{007022FC-BBB0-7391-0E53-18814E2D9CA8}" dt="2023-07-11T14:01:20.146" v="1"/>
          <pc:sldLayoutMkLst>
            <pc:docMk/>
            <pc:sldMasterMk cId="677892861" sldId="2147483672"/>
            <pc:sldLayoutMk cId="2278846322" sldId="2147483679"/>
          </pc:sldLayoutMkLst>
        </pc:sldLayoutChg>
        <pc:sldLayoutChg chg="add replId">
          <pc:chgData name="Yashi Yadav" userId="S::yaday01@pfw.edu::cfe9f6f7-a749-4b5f-98bd-255a6f97ab3b" providerId="AD" clId="Web-{007022FC-BBB0-7391-0E53-18814E2D9CA8}" dt="2023-07-11T14:01:20.146" v="1"/>
          <pc:sldLayoutMkLst>
            <pc:docMk/>
            <pc:sldMasterMk cId="677892861" sldId="2147483672"/>
            <pc:sldLayoutMk cId="4018376083" sldId="2147483680"/>
          </pc:sldLayoutMkLst>
        </pc:sldLayoutChg>
        <pc:sldLayoutChg chg="add replId">
          <pc:chgData name="Yashi Yadav" userId="S::yaday01@pfw.edu::cfe9f6f7-a749-4b5f-98bd-255a6f97ab3b" providerId="AD" clId="Web-{007022FC-BBB0-7391-0E53-18814E2D9CA8}" dt="2023-07-11T14:01:20.146" v="1"/>
          <pc:sldLayoutMkLst>
            <pc:docMk/>
            <pc:sldMasterMk cId="677892861" sldId="2147483672"/>
            <pc:sldLayoutMk cId="1818791382" sldId="2147483681"/>
          </pc:sldLayoutMkLst>
        </pc:sldLayoutChg>
        <pc:sldLayoutChg chg="add replId">
          <pc:chgData name="Yashi Yadav" userId="S::yaday01@pfw.edu::cfe9f6f7-a749-4b5f-98bd-255a6f97ab3b" providerId="AD" clId="Web-{007022FC-BBB0-7391-0E53-18814E2D9CA8}" dt="2023-07-11T14:01:20.146" v="1"/>
          <pc:sldLayoutMkLst>
            <pc:docMk/>
            <pc:sldMasterMk cId="677892861" sldId="2147483672"/>
            <pc:sldLayoutMk cId="221319441" sldId="2147483682"/>
          </pc:sldLayoutMkLst>
        </pc:sldLayoutChg>
        <pc:sldLayoutChg chg="add replId">
          <pc:chgData name="Yashi Yadav" userId="S::yaday01@pfw.edu::cfe9f6f7-a749-4b5f-98bd-255a6f97ab3b" providerId="AD" clId="Web-{007022FC-BBB0-7391-0E53-18814E2D9CA8}" dt="2023-07-11T14:01:20.146" v="1"/>
          <pc:sldLayoutMkLst>
            <pc:docMk/>
            <pc:sldMasterMk cId="677892861" sldId="2147483672"/>
            <pc:sldLayoutMk cId="3509207632"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E1A88-5171-49D2-B7B6-D7C3A53FD3FA}" type="datetimeFigureOut">
              <a:t>7/23/2023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D9286-6372-4F32-A324-6ECFBE4DACD4}" type="slidenum">
              <a:t>‹#›</a:t>
            </a:fld>
            <a:endParaRPr lang="en-US"/>
          </a:p>
        </p:txBody>
      </p:sp>
    </p:spTree>
    <p:extLst>
      <p:ext uri="{BB962C8B-B14F-4D97-AF65-F5344CB8AC3E}">
        <p14:creationId xmlns:p14="http://schemas.microsoft.com/office/powerpoint/2010/main" val="3087312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Drones, also known as unmanned aerial vehicles (UAVs), are rapidly becoming a ubiquitous presence in our skies. These flying machines have captured the public imagination with their ability to take stunning aerial photographs, deliver packages, and even fight fires. </a:t>
            </a:r>
            <a:endParaRPr lang="en-US"/>
          </a:p>
          <a:p>
            <a:pPr marL="171450" indent="-171450">
              <a:lnSpc>
                <a:spcPct val="90000"/>
              </a:lnSpc>
              <a:spcBef>
                <a:spcPts val="1000"/>
              </a:spcBef>
              <a:buFont typeface="Arial"/>
              <a:buChar char="•"/>
            </a:pPr>
            <a:r>
              <a:rPr lang="en-US"/>
              <a:t>In this presentation, we will explore the physics behind drones and how they work, as well as their applications in various industries. We will showcase real-world examples of how drones are being used to increase efficiency, reduce costs, and save lives. By the end of this presentation, you will have a better understanding of the potential of drone technology and its impact on our lives.</a:t>
            </a:r>
          </a:p>
          <a:p>
            <a:endParaRPr lang="en-US" dirty="0">
              <a:cs typeface="Calibri"/>
            </a:endParaRPr>
          </a:p>
        </p:txBody>
      </p:sp>
      <p:sp>
        <p:nvSpPr>
          <p:cNvPr id="4" name="Slide Number Placeholder 3"/>
          <p:cNvSpPr>
            <a:spLocks noGrp="1"/>
          </p:cNvSpPr>
          <p:nvPr>
            <p:ph type="sldNum" sz="quarter" idx="5"/>
          </p:nvPr>
        </p:nvSpPr>
        <p:spPr/>
        <p:txBody>
          <a:bodyPr/>
          <a:lstStyle/>
          <a:p>
            <a:fld id="{0E2D9286-6372-4F32-A324-6ECFBE4DACD4}" type="slidenum">
              <a:t>2</a:t>
            </a:fld>
            <a:endParaRPr lang="en-US"/>
          </a:p>
        </p:txBody>
      </p:sp>
    </p:spTree>
    <p:extLst>
      <p:ext uri="{BB962C8B-B14F-4D97-AF65-F5344CB8AC3E}">
        <p14:creationId xmlns:p14="http://schemas.microsoft.com/office/powerpoint/2010/main" val="1561301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Lift is created by the drone's propellers, which spin rapidly to generate an upward force that allows the drone to stay in the air. Thrust is generated by the motors, which power the propellers and move the drone forward. Drag is the resistance that the drone encounters as it moves through the air, and weight is the force of gravity that pulls the drone down towards the ground</a:t>
            </a:r>
          </a:p>
        </p:txBody>
      </p:sp>
      <p:sp>
        <p:nvSpPr>
          <p:cNvPr id="4" name="Slide Number Placeholder 3"/>
          <p:cNvSpPr>
            <a:spLocks noGrp="1"/>
          </p:cNvSpPr>
          <p:nvPr>
            <p:ph type="sldNum" sz="quarter" idx="5"/>
          </p:nvPr>
        </p:nvSpPr>
        <p:spPr/>
        <p:txBody>
          <a:bodyPr/>
          <a:lstStyle/>
          <a:p>
            <a:fld id="{0E2D9286-6372-4F32-A324-6ECFBE4DACD4}" type="slidenum">
              <a:t>3</a:t>
            </a:fld>
            <a:endParaRPr lang="en-US"/>
          </a:p>
        </p:txBody>
      </p:sp>
    </p:spTree>
    <p:extLst>
      <p:ext uri="{BB962C8B-B14F-4D97-AF65-F5344CB8AC3E}">
        <p14:creationId xmlns:p14="http://schemas.microsoft.com/office/powerpoint/2010/main" val="248034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Drones are revolutionizing the way farmers approach crop management. With their ability to capture high-resolution imagery and collect data on plant health, drones are becoming an essential tool for precision agriculture.</a:t>
            </a:r>
          </a:p>
          <a:p>
            <a:pPr marL="171450" indent="-171450">
              <a:buFont typeface="Arial"/>
              <a:buChar char="•"/>
            </a:pPr>
            <a:r>
              <a:rPr lang="en-US" dirty="0"/>
              <a:t>By flying over fields and capturing images, drones can quickly identify areas of stress or damage caused by pests, disease, or weather conditions. This information allows farmers to take action before a problem becomes widespread and results in crop loss.</a:t>
            </a:r>
            <a:endParaRPr lang="en-US" dirty="0">
              <a:cs typeface="Calibri" panose="020F0502020204030204"/>
            </a:endParaRPr>
          </a:p>
          <a:p>
            <a:pPr marL="171450" indent="-171450">
              <a:buFont typeface="Arial"/>
              <a:buChar char="•"/>
            </a:pPr>
            <a:r>
              <a:rPr lang="en-US"/>
              <a:t>By spraying crops from above, drones can apply pesticides more precisely and efficiently than traditional methods. This not only reduces waste but also minimizes exposure to harmful chemicals for both farmers and the environment.</a:t>
            </a:r>
          </a:p>
          <a:p>
            <a:pPr marL="171450" indent="-171450">
              <a:buFont typeface="Arial"/>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E2D9286-6372-4F32-A324-6ECFBE4DACD4}" type="slidenum">
              <a:t>5</a:t>
            </a:fld>
            <a:endParaRPr lang="en-US"/>
          </a:p>
        </p:txBody>
      </p:sp>
    </p:spTree>
    <p:extLst>
      <p:ext uri="{BB962C8B-B14F-4D97-AF65-F5344CB8AC3E}">
        <p14:creationId xmlns:p14="http://schemas.microsoft.com/office/powerpoint/2010/main" val="3409907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Site inspections can be conducted quickly and safely using drones, which can capture high-resolution images and videos of the entire site.</a:t>
            </a:r>
          </a:p>
          <a:p>
            <a:pPr marL="285750" indent="-285750">
              <a:buFont typeface="Arial"/>
              <a:buChar char="•"/>
            </a:pPr>
            <a:r>
              <a:rPr lang="en-US" dirty="0"/>
              <a:t> </a:t>
            </a:r>
            <a:r>
              <a:rPr lang="en-US"/>
              <a:t>By using drones equipped with advanced sensors, construction companies can create detailed maps of construction sites and track progress over time. This allows for more efficient project management, as well as greater accuracy in budgeting and scheduling.</a:t>
            </a:r>
            <a:endParaRPr lang="en-US" dirty="0"/>
          </a:p>
          <a:p>
            <a:pPr marL="285750" indent="-2857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0E2D9286-6372-4F32-A324-6ECFBE4DACD4}" type="slidenum">
              <a:rPr lang="en-US"/>
              <a:t>6</a:t>
            </a:fld>
            <a:endParaRPr lang="en-US"/>
          </a:p>
        </p:txBody>
      </p:sp>
    </p:spTree>
    <p:extLst>
      <p:ext uri="{BB962C8B-B14F-4D97-AF65-F5344CB8AC3E}">
        <p14:creationId xmlns:p14="http://schemas.microsoft.com/office/powerpoint/2010/main" val="1713947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Drones can also be used for inspecting infrastructure such as power lines, bridges, and pipelines, which can be dangerous for human inspectors. Moreover, they can be used for search and rescue operations, monitoring wildlife, and even capturing stunning aerial footage for films and documentaries.</a:t>
            </a:r>
          </a:p>
          <a:p>
            <a:r>
              <a:rPr lang="en-US" dirty="0">
                <a:cs typeface="Calibri"/>
              </a:rPr>
              <a:t>Ans are now being used across the world during various celebration to reduce the environmental impact of fireworks</a:t>
            </a:r>
          </a:p>
        </p:txBody>
      </p:sp>
      <p:sp>
        <p:nvSpPr>
          <p:cNvPr id="4" name="Slide Number Placeholder 3"/>
          <p:cNvSpPr>
            <a:spLocks noGrp="1"/>
          </p:cNvSpPr>
          <p:nvPr>
            <p:ph type="sldNum" sz="quarter" idx="5"/>
          </p:nvPr>
        </p:nvSpPr>
        <p:spPr/>
        <p:txBody>
          <a:bodyPr/>
          <a:lstStyle/>
          <a:p>
            <a:fld id="{0E2D9286-6372-4F32-A324-6ECFBE4DACD4}" type="slidenum">
              <a:rPr lang="en-US"/>
              <a:t>7</a:t>
            </a:fld>
            <a:endParaRPr lang="en-US"/>
          </a:p>
        </p:txBody>
      </p:sp>
    </p:spTree>
    <p:extLst>
      <p:ext uri="{BB962C8B-B14F-4D97-AF65-F5344CB8AC3E}">
        <p14:creationId xmlns:p14="http://schemas.microsoft.com/office/powerpoint/2010/main" val="373496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endParaRPr lang="en-US" dirty="0"/>
          </a:p>
          <a:p>
            <a:pPr marL="285750" indent="-285750">
              <a:lnSpc>
                <a:spcPct val="90000"/>
              </a:lnSpc>
              <a:spcBef>
                <a:spcPts val="1000"/>
              </a:spcBef>
              <a:buFont typeface="Arial"/>
              <a:buChar char="•"/>
            </a:pPr>
            <a:r>
              <a:rPr lang="en-US" dirty="0"/>
              <a:t>Search and rescue operations can be incredibly challenging, particularly when trying to locate individuals in hard-to-reach locations or covering large areas quickly. This is where drones can make a real difference.</a:t>
            </a:r>
          </a:p>
          <a:p>
            <a:pPr marL="171450" indent="-171450">
              <a:lnSpc>
                <a:spcPct val="90000"/>
              </a:lnSpc>
              <a:spcBef>
                <a:spcPts val="1000"/>
              </a:spcBef>
              <a:buFont typeface="Arial"/>
              <a:buChar char="•"/>
            </a:pPr>
            <a:r>
              <a:rPr lang="en-US"/>
              <a:t>One of the key advantages of using drones in search and rescue operations is their ability to access hard-to-reach locations. Whether it's a mountainous region or a dense forest, drones can quickly fly to areas that would otherwise be impossible to reach by foot or vehicle. Additionally, drones equipped with cameras and other sensors can provide valuable information to rescue teams, such as thermal imaging to detect body heat or high-resolution imagery to identify potential hazards.</a:t>
            </a:r>
          </a:p>
          <a:p>
            <a:pPr marL="285750" indent="-285750">
              <a:lnSpc>
                <a:spcPct val="90000"/>
              </a:lnSpc>
              <a:spcBef>
                <a:spcPts val="1000"/>
              </a:spcBef>
              <a:buFont typeface="Arial"/>
              <a:buChar char="•"/>
            </a:pP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E2D9286-6372-4F32-A324-6ECFBE4DACD4}" type="slidenum">
              <a:rPr lang="en-US"/>
              <a:t>8</a:t>
            </a:fld>
            <a:endParaRPr lang="en-US"/>
          </a:p>
        </p:txBody>
      </p:sp>
    </p:spTree>
    <p:extLst>
      <p:ext uri="{BB962C8B-B14F-4D97-AF65-F5344CB8AC3E}">
        <p14:creationId xmlns:p14="http://schemas.microsoft.com/office/powerpoint/2010/main" val="3349319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With their ability to fly at high altitudes and cover large areas quickly, drones are particularly useful for reconnaissance missions, providing real-time video feeds and other data to commanders on the ground.</a:t>
            </a:r>
          </a:p>
          <a:p>
            <a:pPr marL="171450" indent="-171450">
              <a:buFont typeface="Arial"/>
              <a:buChar char="•"/>
            </a:pPr>
            <a:r>
              <a:rPr lang="en-US"/>
              <a:t>Armed drones have been used to target enemy positions and take out high-value targets, reducing the risk to human soldiers. However, the use of armed drones has also raised ethical concerns, particularly when it comes to civilian casualties and the potential for abuse.</a:t>
            </a:r>
          </a:p>
          <a:p>
            <a:pPr marL="171450" indent="-171450">
              <a:buFont typeface="Arial"/>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E2D9286-6372-4F32-A324-6ECFBE4DACD4}" type="slidenum">
              <a:rPr lang="en-US"/>
              <a:t>9</a:t>
            </a:fld>
            <a:endParaRPr lang="en-US"/>
          </a:p>
        </p:txBody>
      </p:sp>
    </p:spTree>
    <p:extLst>
      <p:ext uri="{BB962C8B-B14F-4D97-AF65-F5344CB8AC3E}">
        <p14:creationId xmlns:p14="http://schemas.microsoft.com/office/powerpoint/2010/main" val="1204771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Sunday, July 23, 2023</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350920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Sunday, July 23, 2023</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19061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Sunday, July 23, 2023</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470472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Sunday, July 23, 2023</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2131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Sunday, July 23, 2023</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818791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Sunday, July 23, 2023</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01837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Sunday, July 23, 2023</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278846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Sunday, July 23, 2023</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87217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Sunday, July 23, 2023</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745940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Sunday, July 23, 2023</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521088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Sunday, July 23, 2023</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27334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000">
                <a:solidFill>
                  <a:schemeClr val="tx2"/>
                </a:solidFill>
              </a:defRPr>
            </a:lvl1pPr>
          </a:lstStyle>
          <a:p>
            <a:fld id="{E8352ED3-3C46-4C9A-9738-67B2D875E7E2}" type="datetime2">
              <a:rPr lang="en-US" smtClean="0"/>
              <a:pPr/>
              <a:t>Sunday, July 23, 2023</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0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0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67789286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0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quadricottero.com/2018/11/tello-edu-il-drone-nero-programmabile.html"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balloonstodrones.com/2018/04/08/from-bats-to-mavs-the-concept-is-clear-small-is-the-future-of-aerial-warfare/" TargetMode="External"/><Relationship Id="rId5" Type="http://schemas.openxmlformats.org/officeDocument/2006/relationships/image" Target="../media/image15.jpeg"/><Relationship Id="rId4" Type="http://schemas.openxmlformats.org/officeDocument/2006/relationships/hyperlink" Target="https://www.tasnimnews.com/en/news/2016/12/22/1272475/ukraine-calls-us-drones-ineffectiv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foto.wuestenigel.com/five-drones-in-the-sky-at-suns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illuminatedlvg.com/2013/12/taking-closer-look-at-drones.html"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completebusinessnews.com/benefits-of-using-drones-in-agricultur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quadricottero.com/2019/11/droni-al-lavoro-in-scenari-urbani.html" TargetMode="External"/><Relationship Id="rId5" Type="http://schemas.openxmlformats.org/officeDocument/2006/relationships/image" Target="../media/image9.jpeg"/><Relationship Id="rId4" Type="http://schemas.openxmlformats.org/officeDocument/2006/relationships/hyperlink" Target="https://griperblade.blogspot.com/2013_06_16_archiv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hyperlink" Target="https://creativecommons.org/licenses/by-nc-sa/3.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technofaq.org/posts/2019/01/contemporary-tech-used-in-the-parcel-industry/" TargetMode="External"/><Relationship Id="rId5" Type="http://schemas.openxmlformats.org/officeDocument/2006/relationships/image" Target="../media/image11.jpeg"/><Relationship Id="rId4" Type="http://schemas.openxmlformats.org/officeDocument/2006/relationships/hyperlink" Target="https://www.open-electronics.org/drone-the-latest-intel-investme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erechodelared.com/drone-delivery/" TargetMode="External"/><Relationship Id="rId5" Type="http://schemas.openxmlformats.org/officeDocument/2006/relationships/image" Target="../media/image13.jpeg"/><Relationship Id="rId4" Type="http://schemas.openxmlformats.org/officeDocument/2006/relationships/hyperlink" Target="https://www.pressenza.com/es/2015/01/drones-para-socorrer-banistas-en-peligr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EF3E42-675E-4E84-AA5A-E233060C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0F3B65B4-B443-446A-9981-E6E89B0B7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C1B6235-FA3D-4887-A978-D884AA0DF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70810" y="536812"/>
            <a:ext cx="6858000" cy="5784375"/>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D6C387B-06BE-490B-A22D-8EA8A67AA8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2E7BD5"/>
            </a:solidFill>
            <a:prstDash val="dash"/>
          </a:ln>
        </p:spPr>
        <p:style>
          <a:lnRef idx="1">
            <a:schemeClr val="accent1"/>
          </a:lnRef>
          <a:fillRef idx="0">
            <a:schemeClr val="accent1"/>
          </a:fillRef>
          <a:effectRef idx="0">
            <a:schemeClr val="accent1"/>
          </a:effectRef>
          <a:fontRef idx="minor">
            <a:schemeClr val="tx1"/>
          </a:fontRef>
        </p:style>
      </p:cxnSp>
      <p:pic>
        <p:nvPicPr>
          <p:cNvPr id="5" name="Picture 5" descr="A toy drone and a game&#10;&#10;Description automatically generated">
            <a:extLst>
              <a:ext uri="{FF2B5EF4-FFF2-40B4-BE49-F238E27FC236}">
                <a16:creationId xmlns:a16="http://schemas.microsoft.com/office/drawing/2014/main" id="{F53B54D8-58C4-7433-6189-D9D70DDAE77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28" y="4472"/>
            <a:ext cx="12203499" cy="6849056"/>
          </a:xfrm>
          <a:prstGeom prst="rect">
            <a:avLst/>
          </a:prstGeom>
        </p:spPr>
      </p:pic>
      <p:cxnSp>
        <p:nvCxnSpPr>
          <p:cNvPr id="17" name="Straight Connector 16">
            <a:extLst>
              <a:ext uri="{FF2B5EF4-FFF2-40B4-BE49-F238E27FC236}">
                <a16:creationId xmlns:a16="http://schemas.microsoft.com/office/drawing/2014/main" id="{94DCE841-D2A0-408E-8F2F-990D0105E2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2E7BD5"/>
            </a:solidFill>
            <a:prstDash val="dash"/>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AFC956ED-96EA-6A4C-53E3-C6ED85412005}"/>
              </a:ext>
            </a:extLst>
          </p:cNvPr>
          <p:cNvSpPr>
            <a:spLocks noGrp="1"/>
          </p:cNvSpPr>
          <p:nvPr/>
        </p:nvSpPr>
        <p:spPr>
          <a:xfrm>
            <a:off x="169126" y="4975735"/>
            <a:ext cx="8010021" cy="13429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5200" kern="1200">
                <a:solidFill>
                  <a:schemeClr val="tx2"/>
                </a:solidFill>
                <a:latin typeface="+mj-lt"/>
                <a:ea typeface="+mj-ea"/>
                <a:cs typeface="+mj-cs"/>
              </a:defRPr>
            </a:lvl1pPr>
          </a:lstStyle>
          <a:p>
            <a:pPr algn="l"/>
            <a:r>
              <a:rPr lang="en-US" sz="5400" b="1" i="1" dirty="0">
                <a:solidFill>
                  <a:srgbClr val="BF7A1F"/>
                </a:solidFill>
                <a:latin typeface="Times New Roman"/>
                <a:ea typeface="+mj-lt"/>
                <a:cs typeface="+mj-lt"/>
              </a:rPr>
              <a:t>DroneBlocks &amp; Python</a:t>
            </a:r>
            <a:endParaRPr lang="en-US" sz="5400" b="1" i="1">
              <a:solidFill>
                <a:srgbClr val="BF7A1F"/>
              </a:solidFill>
              <a:latin typeface="Times New Roman"/>
              <a:cs typeface="Arial"/>
            </a:endParaRPr>
          </a:p>
        </p:txBody>
      </p:sp>
      <p:pic>
        <p:nvPicPr>
          <p:cNvPr id="14" name="Picture 15" descr="A white and black sign with black text&#10;&#10;Description automatically generated">
            <a:extLst>
              <a:ext uri="{FF2B5EF4-FFF2-40B4-BE49-F238E27FC236}">
                <a16:creationId xmlns:a16="http://schemas.microsoft.com/office/drawing/2014/main" id="{89B12502-EB9B-CEA2-8EDB-A1D83BC11FA1}"/>
              </a:ext>
            </a:extLst>
          </p:cNvPr>
          <p:cNvPicPr>
            <a:picLocks noChangeAspect="1"/>
          </p:cNvPicPr>
          <p:nvPr/>
        </p:nvPicPr>
        <p:blipFill>
          <a:blip r:embed="rId4"/>
          <a:stretch>
            <a:fillRect/>
          </a:stretch>
        </p:blipFill>
        <p:spPr>
          <a:xfrm>
            <a:off x="109268" y="184074"/>
            <a:ext cx="2254370" cy="98332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63FFEEA-B698-43B7-8929-2BEADA4B9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997AD1F0-FC4D-4B5D-A737-599919BD2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7FB86904-4098-4AC1-8D72-FAAA0BD68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91D39-1240-49FD-8356-0093A0844C2A}"/>
              </a:ext>
            </a:extLst>
          </p:cNvPr>
          <p:cNvSpPr>
            <a:spLocks noGrp="1"/>
          </p:cNvSpPr>
          <p:nvPr>
            <p:ph type="title"/>
          </p:nvPr>
        </p:nvSpPr>
        <p:spPr>
          <a:xfrm>
            <a:off x="422898" y="540167"/>
            <a:ext cx="7031449" cy="2135867"/>
          </a:xfrm>
        </p:spPr>
        <p:txBody>
          <a:bodyPr anchor="b">
            <a:normAutofit/>
          </a:bodyPr>
          <a:lstStyle/>
          <a:p>
            <a:r>
              <a:rPr lang="en-US" sz="4800">
                <a:solidFill>
                  <a:schemeClr val="tx1"/>
                </a:solidFill>
                <a:ea typeface="+mj-lt"/>
                <a:cs typeface="+mj-lt"/>
              </a:rPr>
              <a:t>Drones in Military</a:t>
            </a:r>
            <a:endParaRPr lang="en-US" sz="4800">
              <a:solidFill>
                <a:schemeClr val="tx1"/>
              </a:solidFill>
            </a:endParaRPr>
          </a:p>
        </p:txBody>
      </p:sp>
      <p:sp>
        <p:nvSpPr>
          <p:cNvPr id="3" name="Content Placeholder 2">
            <a:extLst>
              <a:ext uri="{FF2B5EF4-FFF2-40B4-BE49-F238E27FC236}">
                <a16:creationId xmlns:a16="http://schemas.microsoft.com/office/drawing/2014/main" id="{8E266D84-B462-4E8F-64CE-FF42FD8890F6}"/>
              </a:ext>
            </a:extLst>
          </p:cNvPr>
          <p:cNvSpPr>
            <a:spLocks noGrp="1"/>
          </p:cNvSpPr>
          <p:nvPr>
            <p:ph idx="1"/>
          </p:nvPr>
        </p:nvSpPr>
        <p:spPr>
          <a:xfrm>
            <a:off x="422898" y="2880452"/>
            <a:ext cx="7031449" cy="3095445"/>
          </a:xfrm>
        </p:spPr>
        <p:txBody>
          <a:bodyPr vert="horz" lIns="91440" tIns="45720" rIns="91440" bIns="45720" rtlCol="0" anchor="t">
            <a:normAutofit/>
          </a:bodyPr>
          <a:lstStyle/>
          <a:p>
            <a:endParaRPr lang="en-US" sz="1800">
              <a:solidFill>
                <a:schemeClr val="tx1"/>
              </a:solidFill>
            </a:endParaRPr>
          </a:p>
          <a:p>
            <a:r>
              <a:rPr lang="en-US" sz="1800" dirty="0">
                <a:solidFill>
                  <a:schemeClr val="tx1"/>
                </a:solidFill>
                <a:ea typeface="+mn-lt"/>
                <a:cs typeface="+mn-lt"/>
              </a:rPr>
              <a:t>Drones have become an integral part of modern warfare, allowing military forces to gather intelligence and conduct operations with greater precision and efficiency. </a:t>
            </a:r>
          </a:p>
          <a:p>
            <a:r>
              <a:rPr lang="en-US" sz="1800" dirty="0">
                <a:solidFill>
                  <a:schemeClr val="tx1"/>
                </a:solidFill>
                <a:ea typeface="+mn-lt"/>
                <a:cs typeface="+mn-lt"/>
              </a:rPr>
              <a:t>Drones can also be equipped with weapons, making them a powerful tool on the battlefield. </a:t>
            </a:r>
            <a:endParaRPr lang="en-US" sz="1800">
              <a:solidFill>
                <a:schemeClr val="tx1"/>
              </a:solidFill>
            </a:endParaRPr>
          </a:p>
        </p:txBody>
      </p:sp>
      <p:pic>
        <p:nvPicPr>
          <p:cNvPr id="4" name="Picture 4" descr="A group of men holding a model airplane&#10;&#10;Description automatically generated">
            <a:extLst>
              <a:ext uri="{FF2B5EF4-FFF2-40B4-BE49-F238E27FC236}">
                <a16:creationId xmlns:a16="http://schemas.microsoft.com/office/drawing/2014/main" id="{E4E4AF22-A4DD-CCF4-9EEC-1B49503B141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2836" r="11886" b="2"/>
          <a:stretch/>
        </p:blipFill>
        <p:spPr>
          <a:xfrm>
            <a:off x="8148656" y="685800"/>
            <a:ext cx="3339034" cy="3093769"/>
          </a:xfrm>
          <a:prstGeom prst="rect">
            <a:avLst/>
          </a:prstGeom>
        </p:spPr>
      </p:pic>
      <p:sp>
        <p:nvSpPr>
          <p:cNvPr id="34" name="Rectangle 33">
            <a:extLst>
              <a:ext uri="{FF2B5EF4-FFF2-40B4-BE49-F238E27FC236}">
                <a16:creationId xmlns:a16="http://schemas.microsoft.com/office/drawing/2014/main" id="{AB27031D-A3C4-45C8-AEC4-60460B6E9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87687" y="685800"/>
            <a:ext cx="704312" cy="3093769"/>
          </a:xfrm>
          <a:prstGeom prst="rect">
            <a:avLst/>
          </a:prstGeom>
          <a:solidFill>
            <a:srgbClr val="93B9F3">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7" name="Picture 7" descr="A machine flying in the air&#10;&#10;Description automatically generated">
            <a:extLst>
              <a:ext uri="{FF2B5EF4-FFF2-40B4-BE49-F238E27FC236}">
                <a16:creationId xmlns:a16="http://schemas.microsoft.com/office/drawing/2014/main" id="{00BD3F2D-A8C1-18E3-42B4-B69B6574AF2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6457" r="5" b="11184"/>
          <a:stretch/>
        </p:blipFill>
        <p:spPr>
          <a:xfrm>
            <a:off x="8148653" y="3883992"/>
            <a:ext cx="3339034" cy="2282597"/>
          </a:xfrm>
          <a:prstGeom prst="rect">
            <a:avLst/>
          </a:prstGeom>
        </p:spPr>
      </p:pic>
      <p:cxnSp>
        <p:nvCxnSpPr>
          <p:cNvPr id="36" name="Straight Connector 35">
            <a:extLst>
              <a:ext uri="{FF2B5EF4-FFF2-40B4-BE49-F238E27FC236}">
                <a16:creationId xmlns:a16="http://schemas.microsoft.com/office/drawing/2014/main" id="{6A70D6BE-4E2D-45B7-A342-55AADD6C74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93B9F3"/>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B4BCB2-5C79-4E13-AD8E-B92E2FD0DB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93B9F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89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F4A068-C95D-486B-AB65-28A5F70AF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B30473F7-A24A-427B-B9CE-C1A94B6F2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99B60357-232D-4489-8786-BF4E4F74B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3"/>
            <a:ext cx="1446277" cy="3599018"/>
          </a:xfrm>
          <a:prstGeom prst="rect">
            <a:avLst/>
          </a:prstGeom>
          <a:solidFill>
            <a:srgbClr val="C96D57">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2068A50E-2E17-40A4-8E3C-25CC6DF99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E778D1-670D-73F0-65EC-9445720D86EC}"/>
              </a:ext>
            </a:extLst>
          </p:cNvPr>
          <p:cNvSpPr>
            <a:spLocks noGrp="1"/>
          </p:cNvSpPr>
          <p:nvPr>
            <p:ph type="title"/>
          </p:nvPr>
        </p:nvSpPr>
        <p:spPr>
          <a:xfrm>
            <a:off x="422144" y="3873157"/>
            <a:ext cx="5294293" cy="2165331"/>
          </a:xfrm>
        </p:spPr>
        <p:txBody>
          <a:bodyPr anchor="t">
            <a:normAutofit/>
          </a:bodyPr>
          <a:lstStyle/>
          <a:p>
            <a:r>
              <a:rPr lang="en-US" sz="4800">
                <a:solidFill>
                  <a:schemeClr val="tx1"/>
                </a:solidFill>
              </a:rPr>
              <a:t>Conclusion</a:t>
            </a:r>
          </a:p>
        </p:txBody>
      </p:sp>
      <p:pic>
        <p:nvPicPr>
          <p:cNvPr id="4" name="Picture 4" descr="drones, evening light, sunset, dji, quad copter, flying, air vehicle ...">
            <a:extLst>
              <a:ext uri="{FF2B5EF4-FFF2-40B4-BE49-F238E27FC236}">
                <a16:creationId xmlns:a16="http://schemas.microsoft.com/office/drawing/2014/main" id="{52C77788-D410-D7ED-9EF3-FEA766A0F183}"/>
              </a:ext>
            </a:extLst>
          </p:cNvPr>
          <p:cNvPicPr>
            <a:picLocks noChangeAspect="1"/>
          </p:cNvPicPr>
          <p:nvPr/>
        </p:nvPicPr>
        <p:blipFill rotWithShape="1">
          <a:blip r:embed="rId2"/>
          <a:srcRect t="17207" r="2" b="29205"/>
          <a:stretch/>
        </p:blipFill>
        <p:spPr>
          <a:xfrm>
            <a:off x="1443228" y="10"/>
            <a:ext cx="10061448" cy="3599011"/>
          </a:xfrm>
          <a:prstGeom prst="rect">
            <a:avLst/>
          </a:prstGeom>
        </p:spPr>
      </p:pic>
      <p:sp>
        <p:nvSpPr>
          <p:cNvPr id="3" name="Content Placeholder 2">
            <a:extLst>
              <a:ext uri="{FF2B5EF4-FFF2-40B4-BE49-F238E27FC236}">
                <a16:creationId xmlns:a16="http://schemas.microsoft.com/office/drawing/2014/main" id="{6CAD1597-E8FF-7940-F6E8-53DCD6D3C3A7}"/>
              </a:ext>
            </a:extLst>
          </p:cNvPr>
          <p:cNvSpPr>
            <a:spLocks noGrp="1"/>
          </p:cNvSpPr>
          <p:nvPr>
            <p:ph idx="1"/>
          </p:nvPr>
        </p:nvSpPr>
        <p:spPr>
          <a:xfrm>
            <a:off x="6003984" y="3853131"/>
            <a:ext cx="4956417" cy="2185357"/>
          </a:xfrm>
        </p:spPr>
        <p:txBody>
          <a:bodyPr vert="horz" lIns="91440" tIns="45720" rIns="91440" bIns="45720" rtlCol="0" anchor="t">
            <a:normAutofit/>
          </a:bodyPr>
          <a:lstStyle/>
          <a:p>
            <a:pPr>
              <a:lnSpc>
                <a:spcPct val="90000"/>
              </a:lnSpc>
            </a:pPr>
            <a:r>
              <a:rPr lang="en-US" sz="1000">
                <a:solidFill>
                  <a:schemeClr val="tx1"/>
                </a:solidFill>
              </a:rPr>
              <a:t>T</a:t>
            </a:r>
            <a:r>
              <a:rPr lang="en-US" sz="1000">
                <a:solidFill>
                  <a:schemeClr val="tx1"/>
                </a:solidFill>
                <a:ea typeface="+mn-lt"/>
                <a:cs typeface="+mn-lt"/>
              </a:rPr>
              <a:t>he increasing use of drones also poses challenges and concerns. Privacy issues arise as drones can potentially invade people's personal spaces and capture sensitive information. There are also safety concerns as drones can collide with other aircraft or crash into buildings and people. As such, regulations and guidelines must be established to ensure responsible and safe drone usage.</a:t>
            </a:r>
          </a:p>
          <a:p>
            <a:pPr>
              <a:lnSpc>
                <a:spcPct val="90000"/>
              </a:lnSpc>
            </a:pPr>
            <a:r>
              <a:rPr lang="en-US" sz="1000">
                <a:solidFill>
                  <a:schemeClr val="tx1"/>
                </a:solidFill>
                <a:ea typeface="+mn-lt"/>
                <a:cs typeface="+mn-lt"/>
              </a:rPr>
              <a:t>In conclusion, drones are revolutionizing various industries by providing efficient and cost-effective solutions. From agriculture to construction and search and rescue operations, drones are making a significant impact.</a:t>
            </a:r>
            <a:endParaRPr lang="en-US" sz="1000">
              <a:solidFill>
                <a:schemeClr val="tx1"/>
              </a:solidFill>
            </a:endParaRPr>
          </a:p>
          <a:p>
            <a:pPr>
              <a:lnSpc>
                <a:spcPct val="90000"/>
              </a:lnSpc>
            </a:pPr>
            <a:r>
              <a:rPr lang="en-US" sz="1000">
                <a:solidFill>
                  <a:schemeClr val="tx1"/>
                </a:solidFill>
                <a:ea typeface="+mn-lt"/>
                <a:cs typeface="+mn-lt"/>
              </a:rPr>
              <a:t>The principles of physics that make drones possible are fascinating, and the potential for innovation and advancement is endless. As we continue to explore the capabilities of drone technology, we can only imagine the possibilities it holds for the future.</a:t>
            </a:r>
            <a:endParaRPr lang="en-US" sz="1000">
              <a:solidFill>
                <a:schemeClr val="tx1"/>
              </a:solidFill>
            </a:endParaRPr>
          </a:p>
          <a:p>
            <a:pPr>
              <a:lnSpc>
                <a:spcPct val="90000"/>
              </a:lnSpc>
            </a:pPr>
            <a:endParaRPr lang="en-US" sz="1000">
              <a:solidFill>
                <a:schemeClr val="tx1"/>
              </a:solidFill>
            </a:endParaRPr>
          </a:p>
        </p:txBody>
      </p:sp>
      <p:cxnSp>
        <p:nvCxnSpPr>
          <p:cNvPr id="17" name="Straight Connector 16">
            <a:extLst>
              <a:ext uri="{FF2B5EF4-FFF2-40B4-BE49-F238E27FC236}">
                <a16:creationId xmlns:a16="http://schemas.microsoft.com/office/drawing/2014/main" id="{88E181E9-8FE4-417B-A80B-0A099C6BE7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C96D57"/>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EB5B0D-CAAF-4A5A-8339-8CCEA2AEE2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C96D57"/>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073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EF3E42-675E-4E84-AA5A-E233060C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0F3B65B4-B443-446A-9981-E6E89B0B7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3D Jet Planes">
            <a:extLst>
              <a:ext uri="{FF2B5EF4-FFF2-40B4-BE49-F238E27FC236}">
                <a16:creationId xmlns:a16="http://schemas.microsoft.com/office/drawing/2014/main" id="{5915B87D-84B9-D458-8D45-3953270DF74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8C1B6235-FA3D-4887-A978-D884AA0DF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70810" y="536812"/>
            <a:ext cx="6858000" cy="5784375"/>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53314" y="576263"/>
            <a:ext cx="4444436" cy="2967606"/>
          </a:xfrm>
        </p:spPr>
        <p:txBody>
          <a:bodyPr anchor="b">
            <a:normAutofit/>
          </a:bodyPr>
          <a:lstStyle/>
          <a:p>
            <a:pPr algn="l"/>
            <a:r>
              <a:rPr lang="en-US" sz="4100">
                <a:solidFill>
                  <a:srgbClr val="FFFFFF"/>
                </a:solidFill>
                <a:ea typeface="+mj-lt"/>
                <a:cs typeface="+mj-lt"/>
              </a:rPr>
              <a:t>Drones: Revolutionizing Industries and the Science Behind Their Flight</a:t>
            </a:r>
            <a:endParaRPr lang="en-US" sz="4100">
              <a:solidFill>
                <a:srgbClr val="FFFFFF"/>
              </a:solidFill>
            </a:endParaRPr>
          </a:p>
        </p:txBody>
      </p:sp>
      <p:cxnSp>
        <p:nvCxnSpPr>
          <p:cNvPr id="15" name="Straight Connector 14">
            <a:extLst>
              <a:ext uri="{FF2B5EF4-FFF2-40B4-BE49-F238E27FC236}">
                <a16:creationId xmlns:a16="http://schemas.microsoft.com/office/drawing/2014/main" id="{FD6C387B-06BE-490B-A22D-8EA8A67AA8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2E7BD5"/>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DCE841-D2A0-408E-8F2F-990D0105E2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2E7BD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20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1335D9B3-B2C5-40E1-BFF9-E01D0DB42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A08BD-F9BF-EC83-132F-6EE00C1CC494}"/>
              </a:ext>
            </a:extLst>
          </p:cNvPr>
          <p:cNvSpPr>
            <a:spLocks noGrp="1"/>
          </p:cNvSpPr>
          <p:nvPr>
            <p:ph type="title"/>
          </p:nvPr>
        </p:nvSpPr>
        <p:spPr>
          <a:xfrm>
            <a:off x="422900" y="540167"/>
            <a:ext cx="4028783" cy="2135867"/>
          </a:xfrm>
        </p:spPr>
        <p:txBody>
          <a:bodyPr anchor="b">
            <a:normAutofit/>
          </a:bodyPr>
          <a:lstStyle/>
          <a:p>
            <a:r>
              <a:rPr lang="en-US" sz="4800">
                <a:solidFill>
                  <a:schemeClr val="tx1"/>
                </a:solidFill>
                <a:ea typeface="+mj-lt"/>
                <a:cs typeface="+mj-lt"/>
              </a:rPr>
              <a:t>Introduction to Drones</a:t>
            </a:r>
            <a:endParaRPr lang="en-US" sz="4800">
              <a:solidFill>
                <a:schemeClr val="tx1"/>
              </a:solidFill>
            </a:endParaRPr>
          </a:p>
        </p:txBody>
      </p:sp>
      <p:sp>
        <p:nvSpPr>
          <p:cNvPr id="3" name="Content Placeholder 2">
            <a:extLst>
              <a:ext uri="{FF2B5EF4-FFF2-40B4-BE49-F238E27FC236}">
                <a16:creationId xmlns:a16="http://schemas.microsoft.com/office/drawing/2014/main" id="{683AC2A8-2FB0-3B6A-E671-97FEE005281A}"/>
              </a:ext>
            </a:extLst>
          </p:cNvPr>
          <p:cNvSpPr>
            <a:spLocks noGrp="1"/>
          </p:cNvSpPr>
          <p:nvPr>
            <p:ph idx="1"/>
          </p:nvPr>
        </p:nvSpPr>
        <p:spPr>
          <a:xfrm>
            <a:off x="422900" y="2880452"/>
            <a:ext cx="4028783" cy="3095445"/>
          </a:xfrm>
        </p:spPr>
        <p:txBody>
          <a:bodyPr vert="horz" lIns="91440" tIns="45720" rIns="91440" bIns="45720" rtlCol="0" anchor="t">
            <a:normAutofit/>
          </a:bodyPr>
          <a:lstStyle/>
          <a:p>
            <a:endParaRPr lang="en-US" sz="1800">
              <a:solidFill>
                <a:schemeClr val="tx1"/>
              </a:solidFill>
            </a:endParaRPr>
          </a:p>
          <a:p>
            <a:r>
              <a:rPr lang="en-US" sz="1800">
                <a:solidFill>
                  <a:schemeClr val="tx1"/>
                </a:solidFill>
                <a:ea typeface="+mn-lt"/>
                <a:cs typeface="+mn-lt"/>
              </a:rPr>
              <a:t>Drones are more than just cool gadgets - they are transforming industries ranging from agriculture to construction to search and rescue.</a:t>
            </a:r>
            <a:endParaRPr lang="en-US" sz="1800">
              <a:solidFill>
                <a:schemeClr val="tx1"/>
              </a:solidFill>
            </a:endParaRPr>
          </a:p>
          <a:p>
            <a:endParaRPr lang="en-US" sz="1800">
              <a:solidFill>
                <a:schemeClr val="tx1"/>
              </a:solidFill>
            </a:endParaRPr>
          </a:p>
        </p:txBody>
      </p:sp>
      <p:sp>
        <p:nvSpPr>
          <p:cNvPr id="31" name="Rectangle 30">
            <a:extLst>
              <a:ext uri="{FF2B5EF4-FFF2-40B4-BE49-F238E27FC236}">
                <a16:creationId xmlns:a16="http://schemas.microsoft.com/office/drawing/2014/main" id="{6D95061B-ADFC-4592-8BB1-0D542F6F6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042523" y="6081915"/>
            <a:ext cx="6460098" cy="781696"/>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4" name="Picture 4" descr="A group of drones flying in the sky&#10;&#10;Description automatically generated">
            <a:extLst>
              <a:ext uri="{FF2B5EF4-FFF2-40B4-BE49-F238E27FC236}">
                <a16:creationId xmlns:a16="http://schemas.microsoft.com/office/drawing/2014/main" id="{BA3C165C-AE06-1A8E-85D7-7711F78BC84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36801" y="1850770"/>
            <a:ext cx="6460089" cy="4312109"/>
          </a:xfrm>
          <a:prstGeom prst="rect">
            <a:avLst/>
          </a:prstGeom>
        </p:spPr>
      </p:pic>
      <p:cxnSp>
        <p:nvCxnSpPr>
          <p:cNvPr id="33" name="Straight Connector 32">
            <a:extLst>
              <a:ext uri="{FF2B5EF4-FFF2-40B4-BE49-F238E27FC236}">
                <a16:creationId xmlns:a16="http://schemas.microsoft.com/office/drawing/2014/main" id="{2B67C3E3-D148-40AD-9F4C-431AA28ACA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D411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0DD030-ACB5-4C2C-AD03-51D52E277D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D411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851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26">
            <a:extLst>
              <a:ext uri="{FF2B5EF4-FFF2-40B4-BE49-F238E27FC236}">
                <a16:creationId xmlns:a16="http://schemas.microsoft.com/office/drawing/2014/main" id="{C9D62F4B-698C-4A3E-B150-8D32AEC26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1" name="Rectangle 28">
            <a:extLst>
              <a:ext uri="{FF2B5EF4-FFF2-40B4-BE49-F238E27FC236}">
                <a16:creationId xmlns:a16="http://schemas.microsoft.com/office/drawing/2014/main" id="{3033D699-F972-442A-9111-79DD65A42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2" name="Rectangle 30">
            <a:extLst>
              <a:ext uri="{FF2B5EF4-FFF2-40B4-BE49-F238E27FC236}">
                <a16:creationId xmlns:a16="http://schemas.microsoft.com/office/drawing/2014/main" id="{48CB0E37-DA39-43FD-AA53-B5F23D89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3" y="-5610"/>
            <a:ext cx="692763" cy="699899"/>
          </a:xfrm>
          <a:prstGeom prst="rect">
            <a:avLst/>
          </a:prstGeom>
          <a:solidFill>
            <a:srgbClr val="D9B38C">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63" name="Rectangle 32">
            <a:extLst>
              <a:ext uri="{FF2B5EF4-FFF2-40B4-BE49-F238E27FC236}">
                <a16:creationId xmlns:a16="http://schemas.microsoft.com/office/drawing/2014/main" id="{46C4A765-D564-4CAD-8AAD-184C71DAE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F0762A-8BA6-1CC0-C5E4-DA211571C490}"/>
              </a:ext>
            </a:extLst>
          </p:cNvPr>
          <p:cNvSpPr>
            <a:spLocks noGrp="1"/>
          </p:cNvSpPr>
          <p:nvPr>
            <p:ph type="title"/>
          </p:nvPr>
        </p:nvSpPr>
        <p:spPr>
          <a:xfrm>
            <a:off x="6143812" y="540167"/>
            <a:ext cx="4816589" cy="2135867"/>
          </a:xfrm>
        </p:spPr>
        <p:txBody>
          <a:bodyPr anchor="b">
            <a:normAutofit/>
          </a:bodyPr>
          <a:lstStyle/>
          <a:p>
            <a:r>
              <a:rPr lang="en-US" sz="4800">
                <a:solidFill>
                  <a:schemeClr val="tx1"/>
                </a:solidFill>
                <a:ea typeface="+mj-lt"/>
                <a:cs typeface="+mj-lt"/>
              </a:rPr>
              <a:t>The Physics of Drones</a:t>
            </a:r>
            <a:endParaRPr lang="en-US" sz="4800">
              <a:solidFill>
                <a:schemeClr val="tx1"/>
              </a:solidFill>
            </a:endParaRPr>
          </a:p>
        </p:txBody>
      </p:sp>
      <p:pic>
        <p:nvPicPr>
          <p:cNvPr id="7" name="Picture 7" descr="White Quadcopter Drone · Free Stock Photo">
            <a:extLst>
              <a:ext uri="{FF2B5EF4-FFF2-40B4-BE49-F238E27FC236}">
                <a16:creationId xmlns:a16="http://schemas.microsoft.com/office/drawing/2014/main" id="{A032F03A-B216-0669-A497-98ECDD74372E}"/>
              </a:ext>
            </a:extLst>
          </p:cNvPr>
          <p:cNvPicPr>
            <a:picLocks noChangeAspect="1"/>
          </p:cNvPicPr>
          <p:nvPr/>
        </p:nvPicPr>
        <p:blipFill rotWithShape="1">
          <a:blip r:embed="rId3"/>
          <a:srcRect l="26200" r="24234" b="-2"/>
          <a:stretch/>
        </p:blipFill>
        <p:spPr>
          <a:xfrm>
            <a:off x="695815" y="685523"/>
            <a:ext cx="4720890" cy="5500777"/>
          </a:xfrm>
          <a:prstGeom prst="rect">
            <a:avLst/>
          </a:prstGeom>
        </p:spPr>
      </p:pic>
      <p:sp>
        <p:nvSpPr>
          <p:cNvPr id="3" name="Content Placeholder 2">
            <a:extLst>
              <a:ext uri="{FF2B5EF4-FFF2-40B4-BE49-F238E27FC236}">
                <a16:creationId xmlns:a16="http://schemas.microsoft.com/office/drawing/2014/main" id="{715A4C3A-C3A1-B966-6E9A-A4C79B00722F}"/>
              </a:ext>
            </a:extLst>
          </p:cNvPr>
          <p:cNvSpPr>
            <a:spLocks noGrp="1"/>
          </p:cNvSpPr>
          <p:nvPr>
            <p:ph idx="1"/>
          </p:nvPr>
        </p:nvSpPr>
        <p:spPr>
          <a:xfrm>
            <a:off x="6143812" y="2880452"/>
            <a:ext cx="4816589" cy="3095445"/>
          </a:xfrm>
        </p:spPr>
        <p:txBody>
          <a:bodyPr vert="horz" lIns="91440" tIns="45720" rIns="91440" bIns="45720" rtlCol="0" anchor="t">
            <a:normAutofit/>
          </a:bodyPr>
          <a:lstStyle/>
          <a:p>
            <a:endParaRPr lang="en-US" sz="1800">
              <a:solidFill>
                <a:schemeClr val="tx1"/>
              </a:solidFill>
            </a:endParaRPr>
          </a:p>
          <a:p>
            <a:r>
              <a:rPr lang="en-US" sz="1800" dirty="0">
                <a:solidFill>
                  <a:schemeClr val="tx1"/>
                </a:solidFill>
                <a:ea typeface="+mn-lt"/>
                <a:cs typeface="+mn-lt"/>
              </a:rPr>
              <a:t>At their core, drones rely on four basic physical concepts: lift, thrust, drag, and weight.</a:t>
            </a:r>
            <a:endParaRPr lang="en-US" sz="1800" dirty="0">
              <a:solidFill>
                <a:schemeClr val="tx1"/>
              </a:solidFill>
            </a:endParaRPr>
          </a:p>
          <a:p>
            <a:r>
              <a:rPr lang="en-US" sz="1800">
                <a:solidFill>
                  <a:schemeClr val="tx1"/>
                </a:solidFill>
                <a:ea typeface="+mn-lt"/>
                <a:cs typeface="+mn-lt"/>
              </a:rPr>
              <a:t>.</a:t>
            </a:r>
            <a:endParaRPr lang="en-US" sz="1800">
              <a:solidFill>
                <a:schemeClr val="tx1"/>
              </a:solidFill>
            </a:endParaRPr>
          </a:p>
          <a:p>
            <a:endParaRPr lang="en-US" sz="1800">
              <a:solidFill>
                <a:schemeClr val="tx1"/>
              </a:solidFill>
            </a:endParaRPr>
          </a:p>
        </p:txBody>
      </p:sp>
      <p:cxnSp>
        <p:nvCxnSpPr>
          <p:cNvPr id="64" name="Straight Connector 34">
            <a:extLst>
              <a:ext uri="{FF2B5EF4-FFF2-40B4-BE49-F238E27FC236}">
                <a16:creationId xmlns:a16="http://schemas.microsoft.com/office/drawing/2014/main" id="{EA28B1DC-0672-4B37-99C8-1A33D3D31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D9B38C"/>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36">
            <a:extLst>
              <a:ext uri="{FF2B5EF4-FFF2-40B4-BE49-F238E27FC236}">
                <a16:creationId xmlns:a16="http://schemas.microsoft.com/office/drawing/2014/main" id="{FFDB89D3-7786-4CAE-BB16-92D36C825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D9B38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87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Background Gray Rectangle">
            <a:extLst>
              <a:ext uri="{FF2B5EF4-FFF2-40B4-BE49-F238E27FC236}">
                <a16:creationId xmlns:a16="http://schemas.microsoft.com/office/drawing/2014/main" id="{429E1EE9-E4C2-40A9-B9DE-FF110156C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Background Gray Rectangle">
            <a:extLst>
              <a:ext uri="{FF2B5EF4-FFF2-40B4-BE49-F238E27FC236}">
                <a16:creationId xmlns:a16="http://schemas.microsoft.com/office/drawing/2014/main" id="{1FF5E391-13EA-4378-95B1-C73488181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White Rectangle">
            <a:extLst>
              <a:ext uri="{FF2B5EF4-FFF2-40B4-BE49-F238E27FC236}">
                <a16:creationId xmlns:a16="http://schemas.microsoft.com/office/drawing/2014/main" id="{AD0DC7A3-7ED0-4155-ADCF-D332541FA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lane on a tarmac&#10;&#10;Description automatically generated">
            <a:extLst>
              <a:ext uri="{FF2B5EF4-FFF2-40B4-BE49-F238E27FC236}">
                <a16:creationId xmlns:a16="http://schemas.microsoft.com/office/drawing/2014/main" id="{F909D348-92D2-E07C-137A-D4F2292EC364}"/>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r="6515" b="1"/>
          <a:stretch/>
        </p:blipFill>
        <p:spPr>
          <a:xfrm>
            <a:off x="-1" y="5609"/>
            <a:ext cx="12192000" cy="6846780"/>
          </a:xfrm>
          <a:prstGeom prst="rect">
            <a:avLst/>
          </a:prstGeom>
        </p:spPr>
      </p:pic>
      <p:cxnSp>
        <p:nvCxnSpPr>
          <p:cNvPr id="16" name="Vertical Connector">
            <a:extLst>
              <a:ext uri="{FF2B5EF4-FFF2-40B4-BE49-F238E27FC236}">
                <a16:creationId xmlns:a16="http://schemas.microsoft.com/office/drawing/2014/main" id="{4CDF7082-55B3-4B7D-8ECF-F1C96C500D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78BEFA"/>
            </a:solidFill>
            <a:prstDash val="dash"/>
          </a:ln>
        </p:spPr>
        <p:style>
          <a:lnRef idx="1">
            <a:schemeClr val="accent1"/>
          </a:lnRef>
          <a:fillRef idx="0">
            <a:schemeClr val="accent1"/>
          </a:fillRef>
          <a:effectRef idx="0">
            <a:schemeClr val="accent1"/>
          </a:effectRef>
          <a:fontRef idx="minor">
            <a:schemeClr val="tx1"/>
          </a:fontRef>
        </p:style>
      </p:cxnSp>
      <p:cxnSp>
        <p:nvCxnSpPr>
          <p:cNvPr id="18" name="Horizontal Connector 2">
            <a:extLst>
              <a:ext uri="{FF2B5EF4-FFF2-40B4-BE49-F238E27FC236}">
                <a16:creationId xmlns:a16="http://schemas.microsoft.com/office/drawing/2014/main" id="{67D64140-8BC6-4CD1-8C2A-FB5BCE2354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78BEFA"/>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968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1335D9B3-B2C5-40E1-BFF9-E01D0DB42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C0DE-91F6-DAD8-16FB-02C9FA900671}"/>
              </a:ext>
            </a:extLst>
          </p:cNvPr>
          <p:cNvSpPr>
            <a:spLocks noGrp="1"/>
          </p:cNvSpPr>
          <p:nvPr>
            <p:ph type="title"/>
          </p:nvPr>
        </p:nvSpPr>
        <p:spPr>
          <a:xfrm>
            <a:off x="422900" y="540167"/>
            <a:ext cx="4028783" cy="2135867"/>
          </a:xfrm>
        </p:spPr>
        <p:txBody>
          <a:bodyPr anchor="b">
            <a:normAutofit/>
          </a:bodyPr>
          <a:lstStyle/>
          <a:p>
            <a:r>
              <a:rPr lang="en-US" sz="4800">
                <a:solidFill>
                  <a:schemeClr val="tx1"/>
                </a:solidFill>
                <a:ea typeface="+mj-lt"/>
                <a:cs typeface="+mj-lt"/>
              </a:rPr>
              <a:t>Drones in Agriculture</a:t>
            </a:r>
            <a:endParaRPr lang="en-US" sz="4800">
              <a:solidFill>
                <a:schemeClr val="tx1"/>
              </a:solidFill>
            </a:endParaRPr>
          </a:p>
        </p:txBody>
      </p:sp>
      <p:sp>
        <p:nvSpPr>
          <p:cNvPr id="3" name="Content Placeholder 2">
            <a:extLst>
              <a:ext uri="{FF2B5EF4-FFF2-40B4-BE49-F238E27FC236}">
                <a16:creationId xmlns:a16="http://schemas.microsoft.com/office/drawing/2014/main" id="{C56E8A07-43A5-3BF9-64DC-EE50CE9468B1}"/>
              </a:ext>
            </a:extLst>
          </p:cNvPr>
          <p:cNvSpPr>
            <a:spLocks noGrp="1"/>
          </p:cNvSpPr>
          <p:nvPr>
            <p:ph idx="1"/>
          </p:nvPr>
        </p:nvSpPr>
        <p:spPr>
          <a:xfrm>
            <a:off x="422900" y="2880452"/>
            <a:ext cx="4028783" cy="3095445"/>
          </a:xfrm>
        </p:spPr>
        <p:txBody>
          <a:bodyPr vert="horz" lIns="91440" tIns="45720" rIns="91440" bIns="45720" rtlCol="0" anchor="t">
            <a:normAutofit/>
          </a:bodyPr>
          <a:lstStyle/>
          <a:p>
            <a:pPr>
              <a:lnSpc>
                <a:spcPct val="90000"/>
              </a:lnSpc>
            </a:pPr>
            <a:endParaRPr lang="en-US" sz="1400">
              <a:solidFill>
                <a:schemeClr val="tx1"/>
              </a:solidFill>
            </a:endParaRPr>
          </a:p>
          <a:p>
            <a:pPr>
              <a:lnSpc>
                <a:spcPct val="90000"/>
              </a:lnSpc>
            </a:pPr>
            <a:r>
              <a:rPr lang="en-US" sz="1400">
                <a:solidFill>
                  <a:schemeClr val="tx1"/>
                </a:solidFill>
                <a:ea typeface="+mn-lt"/>
                <a:cs typeface="+mn-lt"/>
              </a:rPr>
              <a:t>Crop monitoring is one of the most significant applications of drone technology in agriculture. </a:t>
            </a:r>
          </a:p>
          <a:p>
            <a:pPr>
              <a:lnSpc>
                <a:spcPct val="90000"/>
              </a:lnSpc>
            </a:pPr>
            <a:r>
              <a:rPr lang="en-US" sz="1400">
                <a:solidFill>
                  <a:schemeClr val="tx1"/>
                </a:solidFill>
                <a:ea typeface="+mn-lt"/>
                <a:cs typeface="+mn-lt"/>
              </a:rPr>
              <a:t>Yield analysis is another area where drones are proving to be invaluable. By collecting data on plant height, density, and growth rate, farmers can accurately predict yields and make informed decisions about harvest timing and storage needs.</a:t>
            </a:r>
            <a:endParaRPr lang="en-US" sz="1400">
              <a:solidFill>
                <a:schemeClr val="tx1"/>
              </a:solidFill>
            </a:endParaRPr>
          </a:p>
          <a:p>
            <a:pPr>
              <a:lnSpc>
                <a:spcPct val="90000"/>
              </a:lnSpc>
            </a:pPr>
            <a:r>
              <a:rPr lang="en-US" sz="1400">
                <a:solidFill>
                  <a:schemeClr val="tx1"/>
                </a:solidFill>
                <a:ea typeface="+mn-lt"/>
                <a:cs typeface="+mn-lt"/>
              </a:rPr>
              <a:t>Pesticide application is yet another area where drones are making a significant impact. </a:t>
            </a:r>
            <a:endParaRPr lang="en-US" sz="1400">
              <a:solidFill>
                <a:schemeClr val="tx1"/>
              </a:solidFill>
            </a:endParaRPr>
          </a:p>
        </p:txBody>
      </p:sp>
      <p:sp>
        <p:nvSpPr>
          <p:cNvPr id="38" name="Rectangle 37">
            <a:extLst>
              <a:ext uri="{FF2B5EF4-FFF2-40B4-BE49-F238E27FC236}">
                <a16:creationId xmlns:a16="http://schemas.microsoft.com/office/drawing/2014/main" id="{6D95061B-ADFC-4592-8BB1-0D542F6F6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042523" y="6081915"/>
            <a:ext cx="6460098" cy="781696"/>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4" name="Picture 4" descr="A drone flying over a field of crops&#10;&#10;Description automatically generated">
            <a:extLst>
              <a:ext uri="{FF2B5EF4-FFF2-40B4-BE49-F238E27FC236}">
                <a16:creationId xmlns:a16="http://schemas.microsoft.com/office/drawing/2014/main" id="{6615D7DC-5AC1-AE0B-AECE-1AF4A726F67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36801" y="2529078"/>
            <a:ext cx="6460089" cy="3633800"/>
          </a:xfrm>
          <a:prstGeom prst="rect">
            <a:avLst/>
          </a:prstGeom>
        </p:spPr>
      </p:pic>
      <p:cxnSp>
        <p:nvCxnSpPr>
          <p:cNvPr id="40" name="Straight Connector 39">
            <a:extLst>
              <a:ext uri="{FF2B5EF4-FFF2-40B4-BE49-F238E27FC236}">
                <a16:creationId xmlns:a16="http://schemas.microsoft.com/office/drawing/2014/main" id="{2B67C3E3-D148-40AD-9F4C-431AA28ACA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C4C934"/>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30DD030-ACB5-4C2C-AD03-51D52E277D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C4C93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952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F79DDEA7-D1C6-4972-A626-37A313A3F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1E40C101-C8B8-47D0-A5BF-9371F2CD3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1EEA10F5-2C9D-468C-9013-E578BDF97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5C0DE-91F6-DAD8-16FB-02C9FA900671}"/>
              </a:ext>
            </a:extLst>
          </p:cNvPr>
          <p:cNvSpPr>
            <a:spLocks noGrp="1"/>
          </p:cNvSpPr>
          <p:nvPr>
            <p:ph type="title"/>
          </p:nvPr>
        </p:nvSpPr>
        <p:spPr>
          <a:xfrm>
            <a:off x="422144" y="432442"/>
            <a:ext cx="5118847" cy="2848638"/>
          </a:xfrm>
        </p:spPr>
        <p:txBody>
          <a:bodyPr anchor="ctr">
            <a:normAutofit/>
          </a:bodyPr>
          <a:lstStyle/>
          <a:p>
            <a:r>
              <a:rPr lang="en-US" sz="4800">
                <a:solidFill>
                  <a:schemeClr val="tx1"/>
                </a:solidFill>
                <a:ea typeface="+mj-lt"/>
                <a:cs typeface="+mj-lt"/>
              </a:rPr>
              <a:t>Drones in Construction</a:t>
            </a:r>
            <a:endParaRPr lang="en-US" sz="4800">
              <a:solidFill>
                <a:schemeClr val="tx1"/>
              </a:solidFill>
            </a:endParaRPr>
          </a:p>
        </p:txBody>
      </p:sp>
      <p:pic>
        <p:nvPicPr>
          <p:cNvPr id="4" name="Picture 4" descr="A person working on a drone&#10;&#10;Description automatically generated">
            <a:extLst>
              <a:ext uri="{FF2B5EF4-FFF2-40B4-BE49-F238E27FC236}">
                <a16:creationId xmlns:a16="http://schemas.microsoft.com/office/drawing/2014/main" id="{7E8C299F-393A-6B7A-D567-365999BB2CE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5307" r="1" b="23953"/>
          <a:stretch/>
        </p:blipFill>
        <p:spPr>
          <a:xfrm>
            <a:off x="5692323" y="671602"/>
            <a:ext cx="5802331" cy="2729593"/>
          </a:xfrm>
          <a:prstGeom prst="rect">
            <a:avLst/>
          </a:prstGeom>
        </p:spPr>
      </p:pic>
      <p:sp>
        <p:nvSpPr>
          <p:cNvPr id="55" name="Rectangle 54">
            <a:extLst>
              <a:ext uri="{FF2B5EF4-FFF2-40B4-BE49-F238E27FC236}">
                <a16:creationId xmlns:a16="http://schemas.microsoft.com/office/drawing/2014/main" id="{8BF03294-DBAF-4FA8-99A1-93279177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04675" y="671602"/>
            <a:ext cx="687325" cy="2715768"/>
          </a:xfrm>
          <a:prstGeom prst="rect">
            <a:avLst/>
          </a:prstGeom>
          <a:solidFill>
            <a:srgbClr val="D9A95B">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7" name="Picture 7" descr="A person holding a tablet with a drone flying over a construction site&#10;&#10;Description automatically generated">
            <a:extLst>
              <a:ext uri="{FF2B5EF4-FFF2-40B4-BE49-F238E27FC236}">
                <a16:creationId xmlns:a16="http://schemas.microsoft.com/office/drawing/2014/main" id="{7FACFB26-2BEA-5645-51F4-E882415C4D4A}"/>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18901" r="-1" b="-1"/>
          <a:stretch/>
        </p:blipFill>
        <p:spPr>
          <a:xfrm>
            <a:off x="573476" y="3401195"/>
            <a:ext cx="5118847" cy="2771005"/>
          </a:xfrm>
          <a:prstGeom prst="rect">
            <a:avLst/>
          </a:prstGeom>
        </p:spPr>
      </p:pic>
      <p:sp>
        <p:nvSpPr>
          <p:cNvPr id="3" name="Content Placeholder 2">
            <a:extLst>
              <a:ext uri="{FF2B5EF4-FFF2-40B4-BE49-F238E27FC236}">
                <a16:creationId xmlns:a16="http://schemas.microsoft.com/office/drawing/2014/main" id="{C56E8A07-43A5-3BF9-64DC-EE50CE9468B1}"/>
              </a:ext>
            </a:extLst>
          </p:cNvPr>
          <p:cNvSpPr>
            <a:spLocks noGrp="1"/>
          </p:cNvSpPr>
          <p:nvPr>
            <p:ph idx="1"/>
          </p:nvPr>
        </p:nvSpPr>
        <p:spPr>
          <a:xfrm>
            <a:off x="5940217" y="3668751"/>
            <a:ext cx="5118847" cy="2313696"/>
          </a:xfrm>
        </p:spPr>
        <p:txBody>
          <a:bodyPr vert="horz" lIns="91440" tIns="45720" rIns="91440" bIns="45720" rtlCol="0" anchor="t">
            <a:normAutofit/>
          </a:bodyPr>
          <a:lstStyle/>
          <a:p>
            <a:endParaRPr lang="en-US" sz="1800">
              <a:solidFill>
                <a:schemeClr val="tx1"/>
              </a:solidFill>
            </a:endParaRPr>
          </a:p>
          <a:p>
            <a:r>
              <a:rPr lang="en-US" sz="1800">
                <a:solidFill>
                  <a:schemeClr val="tx1"/>
                </a:solidFill>
                <a:ea typeface="+mn-lt"/>
                <a:cs typeface="+mn-lt"/>
              </a:rPr>
              <a:t>Drones have become an increasingly popular tool in the construction industry due to their ability to provide accurate and efficient data on construction sites. </a:t>
            </a:r>
          </a:p>
          <a:p>
            <a:r>
              <a:rPr lang="en-US" sz="1800">
                <a:solidFill>
                  <a:schemeClr val="tx1"/>
                </a:solidFill>
                <a:ea typeface="+mn-lt"/>
                <a:cs typeface="+mn-lt"/>
              </a:rPr>
              <a:t>In addition to site inspections, drones can also be used for mapping and progress monitoring.</a:t>
            </a:r>
            <a:endParaRPr lang="en-US" sz="1800">
              <a:solidFill>
                <a:schemeClr val="tx1"/>
              </a:solidFill>
            </a:endParaRPr>
          </a:p>
        </p:txBody>
      </p:sp>
      <p:cxnSp>
        <p:nvCxnSpPr>
          <p:cNvPr id="57" name="Straight Connector 56">
            <a:extLst>
              <a:ext uri="{FF2B5EF4-FFF2-40B4-BE49-F238E27FC236}">
                <a16:creationId xmlns:a16="http://schemas.microsoft.com/office/drawing/2014/main" id="{1D49F461-A47D-4032-8525-4AA2F7F32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D9A95B"/>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AD08A6B-9662-47B8-8560-7A73FF893D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717321"/>
            <a:ext cx="8493" cy="2036648"/>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A7F126-0EB8-456D-87D6-1A6AC83899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D9A95B"/>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128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79DDEA7-D1C6-4972-A626-37A313A3F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1E40C101-C8B8-47D0-A5BF-9371F2CD3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EEA10F5-2C9D-468C-9013-E578BDF97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D3A565-585F-2C54-C422-C3DB62B5EAE3}"/>
              </a:ext>
            </a:extLst>
          </p:cNvPr>
          <p:cNvSpPr>
            <a:spLocks noGrp="1"/>
          </p:cNvSpPr>
          <p:nvPr>
            <p:ph type="title"/>
          </p:nvPr>
        </p:nvSpPr>
        <p:spPr>
          <a:xfrm>
            <a:off x="422144" y="432442"/>
            <a:ext cx="5118847" cy="2848638"/>
          </a:xfrm>
        </p:spPr>
        <p:txBody>
          <a:bodyPr anchor="ctr">
            <a:normAutofit/>
          </a:bodyPr>
          <a:lstStyle/>
          <a:p>
            <a:r>
              <a:rPr lang="en-US" sz="4800">
                <a:solidFill>
                  <a:schemeClr val="tx1"/>
                </a:solidFill>
                <a:ea typeface="+mj-lt"/>
                <a:cs typeface="+mj-lt"/>
              </a:rPr>
              <a:t>Drones in Day-to-Day Life</a:t>
            </a:r>
            <a:endParaRPr lang="en-US" sz="4800">
              <a:solidFill>
                <a:schemeClr val="tx1"/>
              </a:solidFill>
            </a:endParaRPr>
          </a:p>
        </p:txBody>
      </p:sp>
      <p:pic>
        <p:nvPicPr>
          <p:cNvPr id="7" name="Picture 7" descr="A group of people watching a concert&#10;&#10;Description automatically generated">
            <a:extLst>
              <a:ext uri="{FF2B5EF4-FFF2-40B4-BE49-F238E27FC236}">
                <a16:creationId xmlns:a16="http://schemas.microsoft.com/office/drawing/2014/main" id="{DA9F85F2-15E7-123E-BB5C-D27D2E8ED17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5626" r="1" b="3898"/>
          <a:stretch/>
        </p:blipFill>
        <p:spPr>
          <a:xfrm>
            <a:off x="5692323" y="671602"/>
            <a:ext cx="5802331" cy="2729593"/>
          </a:xfrm>
          <a:prstGeom prst="rect">
            <a:avLst/>
          </a:prstGeom>
        </p:spPr>
      </p:pic>
      <p:sp>
        <p:nvSpPr>
          <p:cNvPr id="54" name="Rectangle 53">
            <a:extLst>
              <a:ext uri="{FF2B5EF4-FFF2-40B4-BE49-F238E27FC236}">
                <a16:creationId xmlns:a16="http://schemas.microsoft.com/office/drawing/2014/main" id="{8BF03294-DBAF-4FA8-99A1-93279177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04675" y="671602"/>
            <a:ext cx="687325" cy="2715768"/>
          </a:xfrm>
          <a:prstGeom prst="rect">
            <a:avLst/>
          </a:prstGeom>
          <a:solidFill>
            <a:srgbClr val="60A0E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4" name="Picture 4" descr="A drone flying with a box in the air&#10;&#10;Description automatically generated">
            <a:extLst>
              <a:ext uri="{FF2B5EF4-FFF2-40B4-BE49-F238E27FC236}">
                <a16:creationId xmlns:a16="http://schemas.microsoft.com/office/drawing/2014/main" id="{1164F94C-7AE2-CF8A-AF7D-7313A3CCBE95}"/>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8824" r="-1" b="10076"/>
          <a:stretch/>
        </p:blipFill>
        <p:spPr>
          <a:xfrm>
            <a:off x="573476" y="3401195"/>
            <a:ext cx="5118847" cy="2771005"/>
          </a:xfrm>
          <a:prstGeom prst="rect">
            <a:avLst/>
          </a:prstGeom>
        </p:spPr>
      </p:pic>
      <p:sp>
        <p:nvSpPr>
          <p:cNvPr id="3" name="Content Placeholder 2">
            <a:extLst>
              <a:ext uri="{FF2B5EF4-FFF2-40B4-BE49-F238E27FC236}">
                <a16:creationId xmlns:a16="http://schemas.microsoft.com/office/drawing/2014/main" id="{C99090C4-605E-BDD7-AA63-A7D3C92294DA}"/>
              </a:ext>
            </a:extLst>
          </p:cNvPr>
          <p:cNvSpPr>
            <a:spLocks noGrp="1"/>
          </p:cNvSpPr>
          <p:nvPr>
            <p:ph idx="1"/>
          </p:nvPr>
        </p:nvSpPr>
        <p:spPr>
          <a:xfrm>
            <a:off x="5940217" y="3668751"/>
            <a:ext cx="5118847" cy="2313696"/>
          </a:xfrm>
        </p:spPr>
        <p:txBody>
          <a:bodyPr vert="horz" lIns="91440" tIns="45720" rIns="91440" bIns="45720" rtlCol="0" anchor="t">
            <a:normAutofit/>
          </a:bodyPr>
          <a:lstStyle/>
          <a:p>
            <a:endParaRPr lang="en-US" sz="1800">
              <a:solidFill>
                <a:schemeClr val="tx1"/>
              </a:solidFill>
            </a:endParaRPr>
          </a:p>
          <a:p>
            <a:r>
              <a:rPr lang="en-US" sz="1800">
                <a:solidFill>
                  <a:schemeClr val="tx1"/>
                </a:solidFill>
                <a:ea typeface="+mn-lt"/>
                <a:cs typeface="+mn-lt"/>
              </a:rPr>
              <a:t>Companies such as Amazon and UPS have already started testing drone delivery services, which can greatly reduce delivery times and costs. </a:t>
            </a:r>
            <a:endParaRPr lang="en-US" sz="1800">
              <a:solidFill>
                <a:schemeClr val="tx1"/>
              </a:solidFill>
            </a:endParaRPr>
          </a:p>
        </p:txBody>
      </p:sp>
      <p:cxnSp>
        <p:nvCxnSpPr>
          <p:cNvPr id="56" name="Straight Connector 55">
            <a:extLst>
              <a:ext uri="{FF2B5EF4-FFF2-40B4-BE49-F238E27FC236}">
                <a16:creationId xmlns:a16="http://schemas.microsoft.com/office/drawing/2014/main" id="{1D49F461-A47D-4032-8525-4AA2F7F32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60A0E9"/>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AD08A6B-9662-47B8-8560-7A73FF893D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717321"/>
            <a:ext cx="8493" cy="2036648"/>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8A7F126-0EB8-456D-87D6-1A6AC83899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60A0E9"/>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F7EDE7F-0E7A-1121-F452-47CB37FCFE7F}"/>
              </a:ext>
            </a:extLst>
          </p:cNvPr>
          <p:cNvSpPr txBox="1"/>
          <p:nvPr/>
        </p:nvSpPr>
        <p:spPr>
          <a:xfrm>
            <a:off x="2973310" y="5972145"/>
            <a:ext cx="271901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BY-SA-NC</a:t>
            </a:r>
            <a:r>
              <a:rPr lang="en-US" sz="700">
                <a:solidFill>
                  <a:srgbClr val="FFFFFF"/>
                </a:solidFill>
              </a:rPr>
              <a:t>.</a:t>
            </a:r>
          </a:p>
        </p:txBody>
      </p:sp>
      <p:sp>
        <p:nvSpPr>
          <p:cNvPr id="8" name="TextBox 7">
            <a:extLst>
              <a:ext uri="{FF2B5EF4-FFF2-40B4-BE49-F238E27FC236}">
                <a16:creationId xmlns:a16="http://schemas.microsoft.com/office/drawing/2014/main" id="{BD19A6D8-A05B-0992-42E4-E586FB5B6FF4}"/>
              </a:ext>
            </a:extLst>
          </p:cNvPr>
          <p:cNvSpPr txBox="1"/>
          <p:nvPr/>
        </p:nvSpPr>
        <p:spPr>
          <a:xfrm>
            <a:off x="8775641" y="3201140"/>
            <a:ext cx="271901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4196041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D8C6E97-2370-458F-80AC-623DBB86D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C87C45C5-B871-42B6-8637-402C7AB40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DF861A97-9BE4-4BE9-A480-EC73C8AF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drone flying over water&#10;&#10;Description automatically generated">
            <a:extLst>
              <a:ext uri="{FF2B5EF4-FFF2-40B4-BE49-F238E27FC236}">
                <a16:creationId xmlns:a16="http://schemas.microsoft.com/office/drawing/2014/main" id="{AA4C1771-8092-21DE-9298-AD3FFBE9AB3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4985" r="30495" b="1"/>
          <a:stretch/>
        </p:blipFill>
        <p:spPr>
          <a:xfrm>
            <a:off x="749858" y="2778028"/>
            <a:ext cx="3376603" cy="4079974"/>
          </a:xfrm>
          <a:prstGeom prst="rect">
            <a:avLst/>
          </a:prstGeom>
        </p:spPr>
      </p:pic>
      <p:sp>
        <p:nvSpPr>
          <p:cNvPr id="50" name="Rectangle 49">
            <a:extLst>
              <a:ext uri="{FF2B5EF4-FFF2-40B4-BE49-F238E27FC236}">
                <a16:creationId xmlns:a16="http://schemas.microsoft.com/office/drawing/2014/main" id="{D743E99A-AB2E-4B32-A5C4-8FEF2F595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6461" y="1"/>
            <a:ext cx="4959841" cy="6863609"/>
          </a:xfrm>
          <a:prstGeom prst="rect">
            <a:avLst/>
          </a:prstGeom>
          <a:solidFill>
            <a:srgbClr val="5390D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41900-2AD6-021A-E22E-478D1393E1BD}"/>
              </a:ext>
            </a:extLst>
          </p:cNvPr>
          <p:cNvSpPr>
            <a:spLocks noGrp="1"/>
          </p:cNvSpPr>
          <p:nvPr>
            <p:ph type="title"/>
          </p:nvPr>
        </p:nvSpPr>
        <p:spPr>
          <a:xfrm>
            <a:off x="422899" y="914400"/>
            <a:ext cx="8414026" cy="1876565"/>
          </a:xfrm>
        </p:spPr>
        <p:txBody>
          <a:bodyPr anchor="b">
            <a:normAutofit/>
          </a:bodyPr>
          <a:lstStyle/>
          <a:p>
            <a:r>
              <a:rPr lang="en-US" sz="4800">
                <a:solidFill>
                  <a:schemeClr val="tx1"/>
                </a:solidFill>
                <a:ea typeface="+mj-lt"/>
                <a:cs typeface="+mj-lt"/>
              </a:rPr>
              <a:t>Drones in Search and Rescue</a:t>
            </a:r>
            <a:endParaRPr lang="en-US" sz="4800">
              <a:solidFill>
                <a:schemeClr val="tx1"/>
              </a:solidFill>
            </a:endParaRPr>
          </a:p>
        </p:txBody>
      </p:sp>
      <p:sp>
        <p:nvSpPr>
          <p:cNvPr id="3" name="Content Placeholder 2">
            <a:extLst>
              <a:ext uri="{FF2B5EF4-FFF2-40B4-BE49-F238E27FC236}">
                <a16:creationId xmlns:a16="http://schemas.microsoft.com/office/drawing/2014/main" id="{47968B40-1892-2151-6081-7741F3D0EDAB}"/>
              </a:ext>
            </a:extLst>
          </p:cNvPr>
          <p:cNvSpPr>
            <a:spLocks noGrp="1"/>
          </p:cNvSpPr>
          <p:nvPr>
            <p:ph idx="1"/>
          </p:nvPr>
        </p:nvSpPr>
        <p:spPr>
          <a:xfrm>
            <a:off x="4536943" y="3179928"/>
            <a:ext cx="4231743" cy="3405116"/>
          </a:xfrm>
        </p:spPr>
        <p:txBody>
          <a:bodyPr vert="horz" lIns="91440" tIns="45720" rIns="91440" bIns="45720" rtlCol="0" anchor="t">
            <a:normAutofit/>
          </a:bodyPr>
          <a:lstStyle/>
          <a:p>
            <a:r>
              <a:rPr lang="en-US" sz="1800" dirty="0">
                <a:solidFill>
                  <a:schemeClr val="tx1"/>
                </a:solidFill>
                <a:ea typeface="+mn-lt"/>
                <a:cs typeface="+mn-lt"/>
              </a:rPr>
              <a:t>With their ability to fly at great heights and cover large distances in a short amount of time, drones are becoming an increasingly important tool for search and rescue teams around the world.</a:t>
            </a:r>
            <a:endParaRPr lang="en-US" sz="1800" dirty="0">
              <a:solidFill>
                <a:schemeClr val="tx1"/>
              </a:solidFill>
            </a:endParaRPr>
          </a:p>
          <a:p>
            <a:endParaRPr lang="en-US" sz="1800">
              <a:solidFill>
                <a:schemeClr val="tx1"/>
              </a:solidFill>
            </a:endParaRPr>
          </a:p>
        </p:txBody>
      </p:sp>
      <p:pic>
        <p:nvPicPr>
          <p:cNvPr id="4" name="Picture 4" descr="A drone flying on a road&#10;&#10;Description automatically generated">
            <a:extLst>
              <a:ext uri="{FF2B5EF4-FFF2-40B4-BE49-F238E27FC236}">
                <a16:creationId xmlns:a16="http://schemas.microsoft.com/office/drawing/2014/main" id="{0226D2E7-EC32-283D-8A9E-077867D832F3}"/>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34841" r="36881"/>
          <a:stretch/>
        </p:blipFill>
        <p:spPr>
          <a:xfrm>
            <a:off x="9086303" y="685799"/>
            <a:ext cx="3105698" cy="6177807"/>
          </a:xfrm>
          <a:prstGeom prst="rect">
            <a:avLst/>
          </a:prstGeom>
        </p:spPr>
      </p:pic>
      <p:cxnSp>
        <p:nvCxnSpPr>
          <p:cNvPr id="52" name="Straight Connector 51">
            <a:extLst>
              <a:ext uri="{FF2B5EF4-FFF2-40B4-BE49-F238E27FC236}">
                <a16:creationId xmlns:a16="http://schemas.microsoft.com/office/drawing/2014/main" id="{9C78B082-3CF1-494C-A5E6-0163112BA6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5390D4"/>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6389AEC-8954-43A1-95C7-16733D40A2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85800"/>
            <a:ext cx="12192000" cy="0"/>
          </a:xfrm>
          <a:prstGeom prst="line">
            <a:avLst/>
          </a:prstGeom>
          <a:ln w="9525" cap="rnd">
            <a:solidFill>
              <a:srgbClr val="5390D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990582"/>
      </p:ext>
    </p:extLst>
  </p:cSld>
  <p:clrMapOvr>
    <a:masterClrMapping/>
  </p:clrMapOvr>
</p:sld>
</file>

<file path=ppt/theme/theme1.xml><?xml version="1.0" encoding="utf-8"?>
<a:theme xmlns:a="http://schemas.openxmlformats.org/drawingml/2006/main" name="OffsetVTI">
  <a:themeElements>
    <a:clrScheme name="Office Them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ante">
      <a:majorFont>
        <a:latin typeface="Georgia Pro"/>
        <a:ea typeface=""/>
        <a:cs typeface=""/>
      </a:majorFont>
      <a:minorFont>
        <a:latin typeface="Georgi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7</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OffsetVTI</vt:lpstr>
      <vt:lpstr>PowerPoint Presentation</vt:lpstr>
      <vt:lpstr>Drones: Revolutionizing Industries and the Science Behind Their Flight</vt:lpstr>
      <vt:lpstr>Introduction to Drones</vt:lpstr>
      <vt:lpstr>The Physics of Drones</vt:lpstr>
      <vt:lpstr>PowerPoint Presentation</vt:lpstr>
      <vt:lpstr>Drones in Agriculture</vt:lpstr>
      <vt:lpstr>Drones in Construction</vt:lpstr>
      <vt:lpstr>Drones in Day-to-Day Life</vt:lpstr>
      <vt:lpstr>Drones in Search and Rescue</vt:lpstr>
      <vt:lpstr>Drones in Military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186</cp:revision>
  <dcterms:created xsi:type="dcterms:W3CDTF">2023-07-06T14:17:42Z</dcterms:created>
  <dcterms:modified xsi:type="dcterms:W3CDTF">2023-07-24T00:51:40Z</dcterms:modified>
</cp:coreProperties>
</file>